
<file path=[Content_Types].xml><?xml version="1.0" encoding="utf-8"?>
<Types xmlns="http://schemas.openxmlformats.org/package/2006/content-types">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9"/>
  </p:notesMasterIdLst>
  <p:handoutMasterIdLst>
    <p:handoutMasterId r:id="rId20"/>
  </p:handoutMasterIdLst>
  <p:sldIdLst>
    <p:sldId id="256" r:id="rId5"/>
    <p:sldId id="257" r:id="rId6"/>
    <p:sldId id="291" r:id="rId7"/>
    <p:sldId id="296" r:id="rId8"/>
    <p:sldId id="292" r:id="rId9"/>
    <p:sldId id="293" r:id="rId10"/>
    <p:sldId id="297" r:id="rId11"/>
    <p:sldId id="299" r:id="rId12"/>
    <p:sldId id="300" r:id="rId13"/>
    <p:sldId id="298" r:id="rId14"/>
    <p:sldId id="294" r:id="rId15"/>
    <p:sldId id="295" r:id="rId16"/>
    <p:sldId id="286" r:id="rId17"/>
    <p:sldId id="271"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98989"/>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C4CA5F9-0A3E-43A0-9CE2-838E85C76A74}" v="920" dt="2024-03-20T01:08:18.01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0655" autoAdjust="0"/>
  </p:normalViewPr>
  <p:slideViewPr>
    <p:cSldViewPr snapToGrid="0">
      <p:cViewPr varScale="1">
        <p:scale>
          <a:sx n="48" d="100"/>
          <a:sy n="48" d="100"/>
        </p:scale>
        <p:origin x="67" y="634"/>
      </p:cViewPr>
      <p:guideLst/>
    </p:cSldViewPr>
  </p:slideViewPr>
  <p:outlineViewPr>
    <p:cViewPr>
      <p:scale>
        <a:sx n="33" d="100"/>
        <a:sy n="33" d="100"/>
      </p:scale>
      <p:origin x="0" y="-2880"/>
    </p:cViewPr>
  </p:outlineViewPr>
  <p:notesTextViewPr>
    <p:cViewPr>
      <p:scale>
        <a:sx n="1" d="1"/>
        <a:sy n="1" d="1"/>
      </p:scale>
      <p:origin x="0" y="0"/>
    </p:cViewPr>
  </p:notesTextViewPr>
  <p:sorterViewPr>
    <p:cViewPr>
      <p:scale>
        <a:sx n="100" d="100"/>
        <a:sy n="100" d="100"/>
      </p:scale>
      <p:origin x="0" y="0"/>
    </p:cViewPr>
  </p:sorterViewPr>
  <p:notesViewPr>
    <p:cSldViewPr snapToGrid="0">
      <p:cViewPr>
        <p:scale>
          <a:sx n="1" d="2"/>
          <a:sy n="1" d="2"/>
        </p:scale>
        <p:origin x="3403" y="29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oohyar Pooladvand" userId="76b51dfa0b89278a" providerId="LiveId" clId="{3797BD0E-40FB-496A-9D60-5AC40D129305}"/>
    <pc:docChg chg="modSld">
      <pc:chgData name="Koohyar Pooladvand" userId="76b51dfa0b89278a" providerId="LiveId" clId="{3797BD0E-40FB-496A-9D60-5AC40D129305}" dt="2024-03-20T02:26:47.466" v="1" actId="20577"/>
      <pc:docMkLst>
        <pc:docMk/>
      </pc:docMkLst>
      <pc:sldChg chg="modSp mod">
        <pc:chgData name="Koohyar Pooladvand" userId="76b51dfa0b89278a" providerId="LiveId" clId="{3797BD0E-40FB-496A-9D60-5AC40D129305}" dt="2024-03-20T02:26:47.466" v="1" actId="20577"/>
        <pc:sldMkLst>
          <pc:docMk/>
          <pc:sldMk cId="1969787568" sldId="271"/>
        </pc:sldMkLst>
        <pc:spChg chg="mod">
          <ac:chgData name="Koohyar Pooladvand" userId="76b51dfa0b89278a" providerId="LiveId" clId="{3797BD0E-40FB-496A-9D60-5AC40D129305}" dt="2024-03-20T02:26:47.466" v="1" actId="20577"/>
          <ac:spMkLst>
            <pc:docMk/>
            <pc:sldMk cId="1969787568" sldId="271"/>
            <ac:spMk id="3" creationId="{AF64C29E-DF30-4DC6-AB95-2016F9A703B6}"/>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E7F456E-01A6-4013-ACA5-F5492591A24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484983A3-9B9B-4D61-97C9-B9E239A3159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56F32FC-4BD9-442A-A8C6-51598C909FE3}" type="datetimeFigureOut">
              <a:rPr lang="en-US" smtClean="0"/>
              <a:t>3/19/2024</a:t>
            </a:fld>
            <a:endParaRPr lang="en-US" dirty="0"/>
          </a:p>
        </p:txBody>
      </p:sp>
      <p:sp>
        <p:nvSpPr>
          <p:cNvPr id="4" name="Footer Placeholder 3">
            <a:extLst>
              <a:ext uri="{FF2B5EF4-FFF2-40B4-BE49-F238E27FC236}">
                <a16:creationId xmlns:a16="http://schemas.microsoft.com/office/drawing/2014/main" id="{5EEABE74-7A97-4D17-8390-42ADD25C33C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42C1DBD-1052-425E-BF3C-983304BED57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8EEFA9E-C190-4F5C-8394-BD5F1CD55C02}" type="slidenum">
              <a:rPr lang="en-US" smtClean="0"/>
              <a:t>‹#›</a:t>
            </a:fld>
            <a:endParaRPr lang="en-US" dirty="0"/>
          </a:p>
        </p:txBody>
      </p:sp>
    </p:spTree>
    <p:extLst>
      <p:ext uri="{BB962C8B-B14F-4D97-AF65-F5344CB8AC3E}">
        <p14:creationId xmlns:p14="http://schemas.microsoft.com/office/powerpoint/2010/main" val="2324801919"/>
      </p:ext>
    </p:extLst>
  </p:cSld>
  <p:clrMap bg1="lt1" tx1="dk1" bg2="lt2" tx2="dk2" accent1="accent1" accent2="accent2" accent3="accent3" accent4="accent4" accent5="accent5" accent6="accent6" hlink="hlink" folHlink="folHlink"/>
</p:handoutMaster>
</file>

<file path=ppt/media/image1.png>
</file>

<file path=ppt/media/image10.sv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6371FA-A98D-41E8-93F4-09945841298A}" type="datetimeFigureOut">
              <a:rPr lang="en-US" smtClean="0"/>
              <a:t>3/19/2024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289C57-55D7-40A4-A101-E74FAC7A092B}" type="slidenum">
              <a:rPr lang="en-US" smtClean="0"/>
              <a:t>‹#›</a:t>
            </a:fld>
            <a:endParaRPr lang="en-US" dirty="0"/>
          </a:p>
        </p:txBody>
      </p:sp>
    </p:spTree>
    <p:extLst>
      <p:ext uri="{BB962C8B-B14F-4D97-AF65-F5344CB8AC3E}">
        <p14:creationId xmlns:p14="http://schemas.microsoft.com/office/powerpoint/2010/main" val="28399023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ww.msn.com/en-us/news/politics/super-tuesday-exit-polls-and-analysis-for-the-2024-primaries/ar-BB1jo1pp" TargetMode="External"/><Relationship Id="rId2" Type="http://schemas.openxmlformats.org/officeDocument/2006/relationships/slide" Target="../slides/slide4.xml"/><Relationship Id="rId1" Type="http://schemas.openxmlformats.org/officeDocument/2006/relationships/notesMaster" Target="../notesMasters/notesMaster1.xml"/><Relationship Id="rId5" Type="http://schemas.openxmlformats.org/officeDocument/2006/relationships/hyperlink" Target="https://www.pewresearch.org/short-reads/2020/12/14/key-findings-about-voter-engagement-in-the-2020-election/" TargetMode="External"/><Relationship Id="rId4" Type="http://schemas.openxmlformats.org/officeDocument/2006/relationships/hyperlink" Target="https://circle.tufts.edu/latest-research/super-tuesday-youth-turnout-low-north-carolina-virginia-and-california" TargetMode="Externa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289C57-55D7-40A4-A101-E74FAC7A092B}" type="slidenum">
              <a:rPr lang="en-US" smtClean="0"/>
              <a:t>1</a:t>
            </a:fld>
            <a:endParaRPr lang="en-US" dirty="0"/>
          </a:p>
        </p:txBody>
      </p:sp>
    </p:spTree>
    <p:extLst>
      <p:ext uri="{BB962C8B-B14F-4D97-AF65-F5344CB8AC3E}">
        <p14:creationId xmlns:p14="http://schemas.microsoft.com/office/powerpoint/2010/main" val="17781288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289C57-55D7-40A4-A101-E74FAC7A092B}" type="slidenum">
              <a:rPr lang="en-US" smtClean="0"/>
              <a:t>2</a:t>
            </a:fld>
            <a:endParaRPr lang="en-US" dirty="0"/>
          </a:p>
        </p:txBody>
      </p:sp>
    </p:spTree>
    <p:extLst>
      <p:ext uri="{BB962C8B-B14F-4D97-AF65-F5344CB8AC3E}">
        <p14:creationId xmlns:p14="http://schemas.microsoft.com/office/powerpoint/2010/main" val="40404389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Why we chose this topic, what question we wanted to answer, what we expected to get done, and why it is important (hypothesis and goals) </a:t>
            </a:r>
          </a:p>
          <a:p>
            <a:endParaRPr lang="en-US" dirty="0"/>
          </a:p>
          <a:p>
            <a:pPr algn="l"/>
            <a:r>
              <a:rPr lang="en-US" b="0" i="0" dirty="0">
                <a:solidFill>
                  <a:srgbClr val="FFFFFF"/>
                </a:solidFill>
                <a:effectLst/>
                <a:latin typeface="SegoeUIVariable"/>
              </a:rPr>
              <a:t>Your data science project on Super Tuesday is a fascinating choice! Here are some recommendations and help for answering your questions:</a:t>
            </a:r>
          </a:p>
          <a:p>
            <a:pPr algn="l">
              <a:buFont typeface="Arial" panose="020B0604020202020204" pitchFamily="34" charset="0"/>
              <a:buChar char="•"/>
            </a:pPr>
            <a:r>
              <a:rPr lang="en-US" b="1" i="0" dirty="0">
                <a:solidFill>
                  <a:srgbClr val="FFFFFF"/>
                </a:solidFill>
                <a:effectLst/>
                <a:latin typeface="SegoeUIVariable"/>
              </a:rPr>
              <a:t>Topic Choice</a:t>
            </a:r>
            <a:r>
              <a:rPr lang="en-US" b="0" i="0" dirty="0">
                <a:solidFill>
                  <a:srgbClr val="FFFFFF"/>
                </a:solidFill>
                <a:effectLst/>
                <a:latin typeface="SegoeUIVariable"/>
              </a:rPr>
              <a:t>: Super Tuesday is a key event in the U.S. political process, offering rich data for analysis. It reflects voter behavior and the effectiveness of political campaigns, making it a valuable study subject.</a:t>
            </a:r>
          </a:p>
          <a:p>
            <a:pPr algn="l">
              <a:buFont typeface="Arial" panose="020B0604020202020204" pitchFamily="34" charset="0"/>
              <a:buChar char="•"/>
            </a:pPr>
            <a:r>
              <a:rPr lang="en-US" b="1" i="0" dirty="0">
                <a:solidFill>
                  <a:srgbClr val="FFFFFF"/>
                </a:solidFill>
                <a:effectLst/>
                <a:latin typeface="SegoeUIVariable"/>
              </a:rPr>
              <a:t>Key Questions</a:t>
            </a:r>
            <a:r>
              <a:rPr lang="en-US" b="0" i="0" dirty="0">
                <a:solidFill>
                  <a:srgbClr val="FFFFFF"/>
                </a:solidFill>
                <a:effectLst/>
                <a:latin typeface="SegoeUIVariable"/>
              </a:rPr>
              <a:t>: You might explore which factors influence voter turnout, how demographics affect voting patterns, or the impact of media coverage on election results.</a:t>
            </a:r>
          </a:p>
          <a:p>
            <a:pPr algn="l">
              <a:buFont typeface="Arial" panose="020B0604020202020204" pitchFamily="34" charset="0"/>
              <a:buChar char="•"/>
            </a:pPr>
            <a:r>
              <a:rPr lang="en-US" b="1" i="0" dirty="0">
                <a:solidFill>
                  <a:srgbClr val="FFFFFF"/>
                </a:solidFill>
                <a:effectLst/>
                <a:latin typeface="SegoeUIVariable"/>
              </a:rPr>
              <a:t>Expected Outcomes</a:t>
            </a:r>
            <a:r>
              <a:rPr lang="en-US" b="0" i="0" dirty="0">
                <a:solidFill>
                  <a:srgbClr val="FFFFFF"/>
                </a:solidFill>
                <a:effectLst/>
                <a:latin typeface="SegoeUIVariable"/>
              </a:rPr>
              <a:t>: Your team could aim to create predictive models, analyze voter sentiment, or identify key indicators of electoral success.</a:t>
            </a:r>
          </a:p>
          <a:p>
            <a:pPr algn="l">
              <a:buFont typeface="Arial" panose="020B0604020202020204" pitchFamily="34" charset="0"/>
              <a:buChar char="•"/>
            </a:pPr>
            <a:r>
              <a:rPr lang="en-US" b="1" i="0" dirty="0">
                <a:solidFill>
                  <a:srgbClr val="FFFFFF"/>
                </a:solidFill>
                <a:effectLst/>
                <a:latin typeface="SegoeUIVariable"/>
              </a:rPr>
              <a:t>Importance</a:t>
            </a:r>
            <a:r>
              <a:rPr lang="en-US" b="0" i="0" dirty="0">
                <a:solidFill>
                  <a:srgbClr val="FFFFFF"/>
                </a:solidFill>
                <a:effectLst/>
                <a:latin typeface="SegoeUIVariable"/>
              </a:rPr>
              <a:t>: Understanding these elements can provide insights into democratic processes and inform future political strategies. Your hypothesis might focus on the predictive power of certain variables, with goals to enhance the accuracy of election forecasting.</a:t>
            </a:r>
          </a:p>
          <a:p>
            <a:endParaRPr lang="en-US" dirty="0"/>
          </a:p>
        </p:txBody>
      </p:sp>
      <p:sp>
        <p:nvSpPr>
          <p:cNvPr id="4" name="Slide Number Placeholder 3"/>
          <p:cNvSpPr>
            <a:spLocks noGrp="1"/>
          </p:cNvSpPr>
          <p:nvPr>
            <p:ph type="sldNum" sz="quarter" idx="5"/>
          </p:nvPr>
        </p:nvSpPr>
        <p:spPr/>
        <p:txBody>
          <a:bodyPr/>
          <a:lstStyle/>
          <a:p>
            <a:fld id="{22289C57-55D7-40A4-A101-E74FAC7A092B}" type="slidenum">
              <a:rPr lang="en-US" smtClean="0"/>
              <a:t>3</a:t>
            </a:fld>
            <a:endParaRPr lang="en-US" dirty="0"/>
          </a:p>
        </p:txBody>
      </p:sp>
    </p:spTree>
    <p:extLst>
      <p:ext uri="{BB962C8B-B14F-4D97-AF65-F5344CB8AC3E}">
        <p14:creationId xmlns:p14="http://schemas.microsoft.com/office/powerpoint/2010/main" val="39931442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Super Tuesday exit polls and analysis for the 2024 primaries (msn.com)</a:t>
            </a:r>
            <a:r>
              <a:rPr lang="en-US" dirty="0"/>
              <a:t> </a:t>
            </a:r>
          </a:p>
          <a:p>
            <a:r>
              <a:rPr lang="en-US" dirty="0">
                <a:hlinkClick r:id="rId4"/>
              </a:rPr>
              <a:t>Super Tuesday: Youth Turnout Low in North Carolina, Virginia, and California | CIRCLE (tufts.edu)</a:t>
            </a:r>
            <a:endParaRPr lang="en-US" dirty="0"/>
          </a:p>
          <a:p>
            <a:r>
              <a:rPr lang="en-US" dirty="0">
                <a:hlinkClick r:id="rId5"/>
              </a:rPr>
              <a:t>Key findings about voter engagement in the 2020 election | Pew Research Center</a:t>
            </a:r>
            <a:endParaRPr lang="en-US" dirty="0"/>
          </a:p>
          <a:p>
            <a:endParaRPr lang="en-US" dirty="0"/>
          </a:p>
        </p:txBody>
      </p:sp>
      <p:sp>
        <p:nvSpPr>
          <p:cNvPr id="4" name="Slide Number Placeholder 3"/>
          <p:cNvSpPr>
            <a:spLocks noGrp="1"/>
          </p:cNvSpPr>
          <p:nvPr>
            <p:ph type="sldNum" sz="quarter" idx="5"/>
          </p:nvPr>
        </p:nvSpPr>
        <p:spPr/>
        <p:txBody>
          <a:bodyPr/>
          <a:lstStyle/>
          <a:p>
            <a:fld id="{22289C57-55D7-40A4-A101-E74FAC7A092B}" type="slidenum">
              <a:rPr lang="en-US" smtClean="0"/>
              <a:t>4</a:t>
            </a:fld>
            <a:endParaRPr lang="en-US" dirty="0"/>
          </a:p>
        </p:txBody>
      </p:sp>
    </p:spTree>
    <p:extLst>
      <p:ext uri="{BB962C8B-B14F-4D97-AF65-F5344CB8AC3E}">
        <p14:creationId xmlns:p14="http://schemas.microsoft.com/office/powerpoint/2010/main" val="14426875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Appears to enthusiasm in current republicans, but some in the margin of error can be flipped back </a:t>
            </a:r>
          </a:p>
          <a:p>
            <a:r>
              <a:rPr lang="en-US" dirty="0"/>
              <a:t>Majority of voter </a:t>
            </a:r>
            <a:r>
              <a:rPr lang="en-US" dirty="0" err="1"/>
              <a:t>didn</a:t>
            </a:r>
            <a:r>
              <a:rPr lang="en-US" dirty="0"/>
              <a:t> </a:t>
            </a:r>
            <a:r>
              <a:rPr lang="en-US" dirty="0" err="1"/>
              <a:t>ot</a:t>
            </a:r>
            <a:r>
              <a:rPr lang="en-US" dirty="0"/>
              <a:t> came out yet, only third </a:t>
            </a:r>
            <a:r>
              <a:rPr lang="en-US" dirty="0" err="1"/>
              <a:t>elecyt</a:t>
            </a:r>
            <a:r>
              <a:rPr lang="en-US" dirty="0"/>
              <a:t> the </a:t>
            </a:r>
            <a:r>
              <a:rPr lang="en-US" dirty="0" err="1"/>
              <a:t>presudemt</a:t>
            </a:r>
            <a:r>
              <a:rPr lang="en-US" dirty="0"/>
              <a:t> </a:t>
            </a:r>
          </a:p>
        </p:txBody>
      </p:sp>
      <p:sp>
        <p:nvSpPr>
          <p:cNvPr id="4" name="Slide Number Placeholder 3"/>
          <p:cNvSpPr>
            <a:spLocks noGrp="1"/>
          </p:cNvSpPr>
          <p:nvPr>
            <p:ph type="sldNum" sz="quarter" idx="5"/>
          </p:nvPr>
        </p:nvSpPr>
        <p:spPr/>
        <p:txBody>
          <a:bodyPr/>
          <a:lstStyle/>
          <a:p>
            <a:fld id="{22289C57-55D7-40A4-A101-E74FAC7A092B}" type="slidenum">
              <a:rPr lang="en-US" smtClean="0"/>
              <a:t>8</a:t>
            </a:fld>
            <a:endParaRPr lang="en-US" dirty="0"/>
          </a:p>
        </p:txBody>
      </p:sp>
    </p:spTree>
    <p:extLst>
      <p:ext uri="{BB962C8B-B14F-4D97-AF65-F5344CB8AC3E}">
        <p14:creationId xmlns:p14="http://schemas.microsoft.com/office/powerpoint/2010/main" val="33952468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 the state in California even it is Democratic, there were a lot </a:t>
            </a:r>
            <a:r>
              <a:rPr lang="en-US" dirty="0" err="1"/>
              <a:t>enthisiam</a:t>
            </a:r>
            <a:r>
              <a:rPr lang="en-US" dirty="0"/>
              <a:t> in the republican, not </a:t>
            </a:r>
            <a:r>
              <a:rPr lang="en-US" dirty="0" err="1"/>
              <a:t>unpecident</a:t>
            </a:r>
            <a:r>
              <a:rPr lang="en-US" dirty="0"/>
              <a:t> of the </a:t>
            </a:r>
            <a:r>
              <a:rPr lang="en-US" dirty="0" err="1"/>
              <a:t>stae</a:t>
            </a:r>
            <a:r>
              <a:rPr lang="en-US" dirty="0"/>
              <a:t> , and </a:t>
            </a:r>
            <a:r>
              <a:rPr lang="en-US" dirty="0" err="1"/>
              <a:t>vermon</a:t>
            </a:r>
            <a:r>
              <a:rPr lang="en-US" dirty="0"/>
              <a:t> or </a:t>
            </a:r>
            <a:r>
              <a:rPr lang="en-US" dirty="0" err="1"/>
              <a:t>massaachussets</a:t>
            </a:r>
            <a:r>
              <a:rPr lang="en-US" dirty="0"/>
              <a:t> </a:t>
            </a:r>
          </a:p>
        </p:txBody>
      </p:sp>
      <p:sp>
        <p:nvSpPr>
          <p:cNvPr id="4" name="Slide Number Placeholder 3"/>
          <p:cNvSpPr>
            <a:spLocks noGrp="1"/>
          </p:cNvSpPr>
          <p:nvPr>
            <p:ph type="sldNum" sz="quarter" idx="5"/>
          </p:nvPr>
        </p:nvSpPr>
        <p:spPr/>
        <p:txBody>
          <a:bodyPr/>
          <a:lstStyle/>
          <a:p>
            <a:fld id="{22289C57-55D7-40A4-A101-E74FAC7A092B}" type="slidenum">
              <a:rPr lang="en-US" smtClean="0"/>
              <a:t>10</a:t>
            </a:fld>
            <a:endParaRPr lang="en-US" dirty="0"/>
          </a:p>
        </p:txBody>
      </p:sp>
    </p:spTree>
    <p:extLst>
      <p:ext uri="{BB962C8B-B14F-4D97-AF65-F5344CB8AC3E}">
        <p14:creationId xmlns:p14="http://schemas.microsoft.com/office/powerpoint/2010/main" val="192238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289C57-55D7-40A4-A101-E74FAC7A092B}" type="slidenum">
              <a:rPr lang="en-US" smtClean="0"/>
              <a:t>11</a:t>
            </a:fld>
            <a:endParaRPr lang="en-US" dirty="0"/>
          </a:p>
        </p:txBody>
      </p:sp>
    </p:spTree>
    <p:extLst>
      <p:ext uri="{BB962C8B-B14F-4D97-AF65-F5344CB8AC3E}">
        <p14:creationId xmlns:p14="http://schemas.microsoft.com/office/powerpoint/2010/main" val="2868063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What is our take from he project, what would we do differently, what we did well, and what we have learned </a:t>
            </a:r>
          </a:p>
          <a:p>
            <a:endParaRPr lang="en-US" dirty="0"/>
          </a:p>
        </p:txBody>
      </p:sp>
      <p:sp>
        <p:nvSpPr>
          <p:cNvPr id="4" name="Slide Number Placeholder 3"/>
          <p:cNvSpPr>
            <a:spLocks noGrp="1"/>
          </p:cNvSpPr>
          <p:nvPr>
            <p:ph type="sldNum" sz="quarter" idx="5"/>
          </p:nvPr>
        </p:nvSpPr>
        <p:spPr/>
        <p:txBody>
          <a:bodyPr/>
          <a:lstStyle/>
          <a:p>
            <a:fld id="{22289C57-55D7-40A4-A101-E74FAC7A092B}" type="slidenum">
              <a:rPr lang="en-US" smtClean="0"/>
              <a:t>12</a:t>
            </a:fld>
            <a:endParaRPr lang="en-US" dirty="0"/>
          </a:p>
        </p:txBody>
      </p:sp>
    </p:spTree>
    <p:extLst>
      <p:ext uri="{BB962C8B-B14F-4D97-AF65-F5344CB8AC3E}">
        <p14:creationId xmlns:p14="http://schemas.microsoft.com/office/powerpoint/2010/main" val="8527736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289C57-55D7-40A4-A101-E74FAC7A092B}" type="slidenum">
              <a:rPr lang="en-US" smtClean="0"/>
              <a:t>14</a:t>
            </a:fld>
            <a:endParaRPr lang="en-US" dirty="0"/>
          </a:p>
        </p:txBody>
      </p:sp>
    </p:spTree>
    <p:extLst>
      <p:ext uri="{BB962C8B-B14F-4D97-AF65-F5344CB8AC3E}">
        <p14:creationId xmlns:p14="http://schemas.microsoft.com/office/powerpoint/2010/main" val="70268381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B3628-62D7-4A6D-A79F-34DE91DBA31E}"/>
              </a:ext>
            </a:extLst>
          </p:cNvPr>
          <p:cNvSpPr>
            <a:spLocks noGrp="1"/>
          </p:cNvSpPr>
          <p:nvPr>
            <p:ph type="ctrTitle" hasCustomPrompt="1"/>
          </p:nvPr>
        </p:nvSpPr>
        <p:spPr>
          <a:xfrm>
            <a:off x="6441918" y="3329790"/>
            <a:ext cx="4941771" cy="3200400"/>
          </a:xfrm>
        </p:spPr>
        <p:txBody>
          <a:bodyPr anchor="ctr">
            <a:noAutofit/>
          </a:bodyPr>
          <a:lstStyle>
            <a:lvl1pPr algn="l">
              <a:defRPr sz="3600" spc="150" baseline="0"/>
            </a:lvl1pPr>
          </a:lstStyle>
          <a:p>
            <a:r>
              <a:rPr lang="en-US" dirty="0"/>
              <a:t>CLICK TO add title</a:t>
            </a:r>
          </a:p>
        </p:txBody>
      </p:sp>
      <p:pic>
        <p:nvPicPr>
          <p:cNvPr id="8" name="Graphic 7">
            <a:extLst>
              <a:ext uri="{FF2B5EF4-FFF2-40B4-BE49-F238E27FC236}">
                <a16:creationId xmlns:a16="http://schemas.microsoft.com/office/drawing/2014/main" id="{A04F1E16-9A84-4D0E-9706-79C396AF6AE6}"/>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9358" t="23650" b="-1"/>
          <a:stretch/>
        </p:blipFill>
        <p:spPr>
          <a:xfrm>
            <a:off x="0" y="0"/>
            <a:ext cx="9488312" cy="5054323"/>
          </a:xfrm>
          <a:prstGeom prst="rect">
            <a:avLst/>
          </a:prstGeom>
        </p:spPr>
      </p:pic>
    </p:spTree>
    <p:extLst>
      <p:ext uri="{BB962C8B-B14F-4D97-AF65-F5344CB8AC3E}">
        <p14:creationId xmlns:p14="http://schemas.microsoft.com/office/powerpoint/2010/main" val="17768265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able 1">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5C4E19-B78B-4E39-B661-7E6A2E6C5002}"/>
              </a:ext>
            </a:extLst>
          </p:cNvPr>
          <p:cNvSpPr>
            <a:spLocks noGrp="1"/>
          </p:cNvSpPr>
          <p:nvPr>
            <p:ph type="title" hasCustomPrompt="1"/>
          </p:nvPr>
        </p:nvSpPr>
        <p:spPr>
          <a:xfrm>
            <a:off x="838201" y="895350"/>
            <a:ext cx="3247662" cy="1917700"/>
          </a:xfrm>
        </p:spPr>
        <p:txBody>
          <a:bodyPr>
            <a:normAutofit/>
          </a:bodyPr>
          <a:lstStyle>
            <a:lvl1pPr algn="l">
              <a:defRPr lang="en-US" sz="2400" kern="1200" spc="150" baseline="0" dirty="0">
                <a:solidFill>
                  <a:schemeClr val="tx1"/>
                </a:solidFill>
                <a:latin typeface="+mj-lt"/>
                <a:ea typeface="+mj-ea"/>
                <a:cs typeface="+mj-cs"/>
              </a:defRPr>
            </a:lvl1pPr>
          </a:lstStyle>
          <a:p>
            <a:r>
              <a:rPr lang="en-US" dirty="0"/>
              <a:t>CLICK TO add title</a:t>
            </a:r>
          </a:p>
        </p:txBody>
      </p:sp>
      <p:sp>
        <p:nvSpPr>
          <p:cNvPr id="3" name="Content Placeholder 3">
            <a:extLst>
              <a:ext uri="{FF2B5EF4-FFF2-40B4-BE49-F238E27FC236}">
                <a16:creationId xmlns:a16="http://schemas.microsoft.com/office/drawing/2014/main" id="{A14C3057-3BCC-F9A2-98D8-17DDB36F1823}"/>
              </a:ext>
            </a:extLst>
          </p:cNvPr>
          <p:cNvSpPr>
            <a:spLocks noGrp="1"/>
          </p:cNvSpPr>
          <p:nvPr>
            <p:ph sz="half" idx="16" hasCustomPrompt="1"/>
          </p:nvPr>
        </p:nvSpPr>
        <p:spPr>
          <a:xfrm>
            <a:off x="838200" y="2813049"/>
            <a:ext cx="3247662" cy="3238499"/>
          </a:xfrm>
        </p:spPr>
        <p:txBody>
          <a:bodyPr tIns="0">
            <a:normAutofit/>
          </a:bodyPr>
          <a:lstStyle>
            <a:lvl1pPr marL="0" indent="0">
              <a:lnSpc>
                <a:spcPct val="100000"/>
              </a:lnSpc>
              <a:buFont typeface="Arial" panose="020B0604020202020204" pitchFamily="34" charset="0"/>
              <a:buNone/>
              <a:defRPr sz="1800" b="0" spc="50" baseline="0"/>
            </a:lvl1pPr>
            <a:lvl2pPr marL="283464" indent="-285750">
              <a:lnSpc>
                <a:spcPct val="100000"/>
              </a:lnSpc>
              <a:spcBef>
                <a:spcPts val="1000"/>
              </a:spcBef>
              <a:buFont typeface="Arial" panose="020B0604020202020204" pitchFamily="34" charset="0"/>
              <a:buChar char="•"/>
              <a:defRPr sz="1800" spc="50" baseline="0"/>
            </a:lvl2pPr>
            <a:lvl3pPr marL="566928" indent="-285750">
              <a:lnSpc>
                <a:spcPct val="100000"/>
              </a:lnSpc>
              <a:spcBef>
                <a:spcPts val="1000"/>
              </a:spcBef>
              <a:buFont typeface="Arial" panose="020B0604020202020204" pitchFamily="34" charset="0"/>
              <a:buChar char="•"/>
              <a:defRPr sz="1800" spc="50" baseline="0"/>
            </a:lvl3pPr>
            <a:lvl4pPr marL="859536" indent="-285750">
              <a:lnSpc>
                <a:spcPct val="100000"/>
              </a:lnSpc>
              <a:spcBef>
                <a:spcPts val="1000"/>
              </a:spcBef>
              <a:buFont typeface="Arial" panose="020B0604020202020204" pitchFamily="34" charset="0"/>
              <a:buChar char="•"/>
              <a:defRPr sz="1800" spc="50" baseline="0"/>
            </a:lvl4pPr>
            <a:lvl5pPr marL="1152144" indent="-285750">
              <a:lnSpc>
                <a:spcPct val="100000"/>
              </a:lnSpc>
              <a:spcBef>
                <a:spcPts val="1000"/>
              </a:spcBef>
              <a:buFont typeface="Arial" panose="020B0604020202020204" pitchFamily="34" charset="0"/>
              <a:buChar char="•"/>
              <a:defRPr sz="1800" spc="50" baseline="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able Placeholder 7">
            <a:extLst>
              <a:ext uri="{FF2B5EF4-FFF2-40B4-BE49-F238E27FC236}">
                <a16:creationId xmlns:a16="http://schemas.microsoft.com/office/drawing/2014/main" id="{C3975522-461E-4D79-B5B9-BF9471B54688}"/>
              </a:ext>
            </a:extLst>
          </p:cNvPr>
          <p:cNvSpPr>
            <a:spLocks noGrp="1"/>
          </p:cNvSpPr>
          <p:nvPr>
            <p:ph type="tbl" sz="quarter" idx="14"/>
          </p:nvPr>
        </p:nvSpPr>
        <p:spPr>
          <a:xfrm>
            <a:off x="4216396" y="895927"/>
            <a:ext cx="7137404" cy="5115889"/>
          </a:xfrm>
        </p:spPr>
        <p:txBody>
          <a:bodyPr>
            <a:normAutofit/>
          </a:bodyPr>
          <a:lstStyle>
            <a:lvl1pPr marL="0" indent="0" algn="ctr">
              <a:buNone/>
              <a:defRPr sz="2000"/>
            </a:lvl1pPr>
          </a:lstStyle>
          <a:p>
            <a:r>
              <a:rPr lang="en-US" dirty="0"/>
              <a:t>Click icon to add table</a:t>
            </a:r>
          </a:p>
        </p:txBody>
      </p:sp>
      <p:sp>
        <p:nvSpPr>
          <p:cNvPr id="10" name="Footer Placeholder 4">
            <a:extLst>
              <a:ext uri="{FF2B5EF4-FFF2-40B4-BE49-F238E27FC236}">
                <a16:creationId xmlns:a16="http://schemas.microsoft.com/office/drawing/2014/main" id="{5F91997C-538B-C8B9-14D7-31A1932F69C3}"/>
              </a:ext>
            </a:extLst>
          </p:cNvPr>
          <p:cNvSpPr>
            <a:spLocks noGrp="1"/>
          </p:cNvSpPr>
          <p:nvPr>
            <p:ph type="ftr" sz="quarter" idx="11"/>
          </p:nvPr>
        </p:nvSpPr>
        <p:spPr>
          <a:xfrm>
            <a:off x="731615" y="6356349"/>
            <a:ext cx="3819228" cy="365125"/>
          </a:xfrm>
        </p:spPr>
        <p:txBody>
          <a:bodyPr/>
          <a:lstStyle>
            <a:lvl1pPr algn="l">
              <a:defRPr sz="900"/>
            </a:lvl1pPr>
          </a:lstStyle>
          <a:p>
            <a:r>
              <a:rPr lang="en-US" dirty="0"/>
              <a:t>PRESENTATION TITLE</a:t>
            </a:r>
          </a:p>
        </p:txBody>
      </p:sp>
      <p:sp>
        <p:nvSpPr>
          <p:cNvPr id="11" name="Slide Number Placeholder 5">
            <a:extLst>
              <a:ext uri="{FF2B5EF4-FFF2-40B4-BE49-F238E27FC236}">
                <a16:creationId xmlns:a16="http://schemas.microsoft.com/office/drawing/2014/main" id="{1F777EF4-982E-9337-7E82-31DC723C1273}"/>
              </a:ext>
            </a:extLst>
          </p:cNvPr>
          <p:cNvSpPr>
            <a:spLocks noGrp="1"/>
          </p:cNvSpPr>
          <p:nvPr>
            <p:ph type="sldNum" sz="quarter" idx="12"/>
          </p:nvPr>
        </p:nvSpPr>
        <p:spPr>
          <a:xfrm>
            <a:off x="10373350" y="6356349"/>
            <a:ext cx="987552" cy="365125"/>
          </a:xfrm>
        </p:spPr>
        <p:txBody>
          <a:bodyPr/>
          <a:lstStyle>
            <a:lvl1pPr>
              <a:defRPr sz="900"/>
            </a:lvl1pPr>
          </a:lstStyle>
          <a:p>
            <a:fld id="{A49DFD55-3C28-40EF-9E31-A92D2E4017FF}" type="slidenum">
              <a:rPr lang="en-US" smtClean="0"/>
              <a:pPr/>
              <a:t>‹#›</a:t>
            </a:fld>
            <a:endParaRPr lang="en-US" dirty="0"/>
          </a:p>
        </p:txBody>
      </p:sp>
      <p:grpSp>
        <p:nvGrpSpPr>
          <p:cNvPr id="14" name="Group 13">
            <a:extLst>
              <a:ext uri="{FF2B5EF4-FFF2-40B4-BE49-F238E27FC236}">
                <a16:creationId xmlns:a16="http://schemas.microsoft.com/office/drawing/2014/main" id="{E34303BA-AFB6-0E22-486F-785994E3B7B1}"/>
              </a:ext>
              <a:ext uri="{C183D7F6-B498-43B3-948B-1728B52AA6E4}">
                <adec:decorative xmlns:adec="http://schemas.microsoft.com/office/drawing/2017/decorative" val="1"/>
              </a:ext>
            </a:extLst>
          </p:cNvPr>
          <p:cNvGrpSpPr/>
          <p:nvPr userDrawn="1"/>
        </p:nvGrpSpPr>
        <p:grpSpPr>
          <a:xfrm>
            <a:off x="0" y="0"/>
            <a:ext cx="2327564" cy="1505528"/>
            <a:chOff x="0" y="0"/>
            <a:chExt cx="2238376" cy="3105150"/>
          </a:xfrm>
        </p:grpSpPr>
        <p:cxnSp>
          <p:nvCxnSpPr>
            <p:cNvPr id="15" name="Straight Connector 14">
              <a:extLst>
                <a:ext uri="{FF2B5EF4-FFF2-40B4-BE49-F238E27FC236}">
                  <a16:creationId xmlns:a16="http://schemas.microsoft.com/office/drawing/2014/main" id="{F66E3A08-02EB-7B54-5089-E7A7F19FD725}"/>
                </a:ext>
              </a:extLst>
            </p:cNvPr>
            <p:cNvCxnSpPr>
              <a:cxnSpLocks/>
            </p:cNvCxnSpPr>
            <p:nvPr userDrawn="1"/>
          </p:nvCxnSpPr>
          <p:spPr>
            <a:xfrm flipH="1">
              <a:off x="0" y="0"/>
              <a:ext cx="1238250" cy="310515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814F9BE5-00B2-ADDF-771C-AB098B36C820}"/>
                </a:ext>
              </a:extLst>
            </p:cNvPr>
            <p:cNvCxnSpPr>
              <a:cxnSpLocks/>
            </p:cNvCxnSpPr>
            <p:nvPr userDrawn="1"/>
          </p:nvCxnSpPr>
          <p:spPr>
            <a:xfrm flipH="1">
              <a:off x="0" y="0"/>
              <a:ext cx="2238376" cy="24765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328081630"/>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838200" y="337192"/>
            <a:ext cx="5655197" cy="1997867"/>
          </a:xfrm>
        </p:spPr>
        <p:txBody>
          <a:bodyPr anchor="b">
            <a:normAutofit/>
          </a:bodyPr>
          <a:lstStyle>
            <a:lvl1pPr>
              <a:defRPr lang="en-US" sz="2800" kern="1200" spc="150" baseline="0" dirty="0">
                <a:solidFill>
                  <a:schemeClr val="tx1"/>
                </a:solidFill>
                <a:latin typeface="+mj-lt"/>
                <a:ea typeface="+mj-ea"/>
                <a:cs typeface="+mj-cs"/>
              </a:defRPr>
            </a:lvl1pPr>
          </a:lstStyle>
          <a:p>
            <a:r>
              <a:rPr lang="en-US" dirty="0"/>
              <a:t>CLICK TO add title</a:t>
            </a:r>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838200" y="2705177"/>
            <a:ext cx="5733772" cy="448990"/>
          </a:xfrm>
        </p:spPr>
        <p:txBody>
          <a:bodyPr anchor="ctr">
            <a:noAutofit/>
          </a:bodyPr>
          <a:lstStyle>
            <a:lvl1pPr marL="0" indent="0">
              <a:buNone/>
              <a:defRPr lang="en-US" sz="1800" b="1" kern="1200" spc="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4" name="Content Placeholder 3">
            <a:extLst>
              <a:ext uri="{FF2B5EF4-FFF2-40B4-BE49-F238E27FC236}">
                <a16:creationId xmlns:a16="http://schemas.microsoft.com/office/drawing/2014/main" id="{AC9B20CF-6B91-4562-B799-0ABDAEBC0D2A}"/>
              </a:ext>
            </a:extLst>
          </p:cNvPr>
          <p:cNvSpPr>
            <a:spLocks noGrp="1"/>
          </p:cNvSpPr>
          <p:nvPr>
            <p:ph sz="half" idx="2" hasCustomPrompt="1"/>
          </p:nvPr>
        </p:nvSpPr>
        <p:spPr>
          <a:xfrm>
            <a:off x="838199" y="3154166"/>
            <a:ext cx="5733773" cy="3032733"/>
          </a:xfrm>
        </p:spPr>
        <p:txBody>
          <a:bodyPr>
            <a:normAutofit/>
          </a:bodyPr>
          <a:lstStyle>
            <a:lvl1pPr marL="285750" indent="-285750">
              <a:lnSpc>
                <a:spcPct val="100000"/>
              </a:lnSpc>
              <a:buFont typeface="Arial" panose="020B0604020202020204" pitchFamily="34" charset="0"/>
              <a:buChar char="•"/>
              <a:defRPr sz="1800" spc="50" baseline="0"/>
            </a:lvl1pPr>
            <a:lvl2pPr marL="742950" indent="-285750">
              <a:lnSpc>
                <a:spcPct val="100000"/>
              </a:lnSpc>
              <a:buFont typeface="Arial" panose="020B0604020202020204" pitchFamily="34" charset="0"/>
              <a:buChar char="•"/>
              <a:defRPr sz="1800" spc="50" baseline="0"/>
            </a:lvl2pPr>
            <a:lvl3pPr marL="1200150" indent="-285750">
              <a:lnSpc>
                <a:spcPct val="100000"/>
              </a:lnSpc>
              <a:buFont typeface="Arial" panose="020B0604020202020204" pitchFamily="34" charset="0"/>
              <a:buChar char="•"/>
              <a:defRPr sz="1800" spc="50" baseline="0"/>
            </a:lvl3pPr>
            <a:lvl4pPr marL="1657350" indent="-285750">
              <a:lnSpc>
                <a:spcPct val="100000"/>
              </a:lnSpc>
              <a:buFont typeface="Arial" panose="020B0604020202020204" pitchFamily="34" charset="0"/>
              <a:buChar char="•"/>
              <a:defRPr sz="1800" spc="50" baseline="0"/>
            </a:lvl4pPr>
            <a:lvl5pPr marL="2114550" indent="-285750">
              <a:lnSpc>
                <a:spcPct val="100000"/>
              </a:lnSpc>
              <a:buFont typeface="Arial" panose="020B0604020202020204" pitchFamily="34" charset="0"/>
              <a:buChar char="•"/>
              <a:defRPr sz="1800" spc="50" baseline="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B374FC39-67F6-42EA-BCD1-F69AE2F0F22D}"/>
              </a:ext>
            </a:extLst>
          </p:cNvPr>
          <p:cNvSpPr>
            <a:spLocks noGrp="1"/>
          </p:cNvSpPr>
          <p:nvPr>
            <p:ph type="body" sz="quarter" idx="3" hasCustomPrompt="1"/>
          </p:nvPr>
        </p:nvSpPr>
        <p:spPr>
          <a:xfrm>
            <a:off x="7887108" y="2705177"/>
            <a:ext cx="3943627" cy="448989"/>
          </a:xfrm>
        </p:spPr>
        <p:txBody>
          <a:bodyPr anchor="ctr">
            <a:noAutofit/>
          </a:bodyPr>
          <a:lstStyle>
            <a:lvl1pPr marL="0" indent="0">
              <a:buNone/>
              <a:defRPr lang="en-US" sz="1800" b="1" kern="1200" spc="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7" name="Content Placeholder 3">
            <a:extLst>
              <a:ext uri="{FF2B5EF4-FFF2-40B4-BE49-F238E27FC236}">
                <a16:creationId xmlns:a16="http://schemas.microsoft.com/office/drawing/2014/main" id="{0120DFF5-B64A-9744-4500-1D7BBA19BF1C}"/>
              </a:ext>
            </a:extLst>
          </p:cNvPr>
          <p:cNvSpPr>
            <a:spLocks noGrp="1"/>
          </p:cNvSpPr>
          <p:nvPr>
            <p:ph sz="half" idx="14" hasCustomPrompt="1"/>
          </p:nvPr>
        </p:nvSpPr>
        <p:spPr>
          <a:xfrm>
            <a:off x="7887107" y="3164867"/>
            <a:ext cx="3943627" cy="3032733"/>
          </a:xfrm>
        </p:spPr>
        <p:txBody>
          <a:bodyPr tIns="0">
            <a:normAutofit/>
          </a:bodyPr>
          <a:lstStyle>
            <a:lvl1pPr marL="0" indent="0">
              <a:lnSpc>
                <a:spcPct val="100000"/>
              </a:lnSpc>
              <a:buFont typeface="Arial" panose="020B0604020202020204" pitchFamily="34" charset="0"/>
              <a:buNone/>
              <a:defRPr sz="1800" b="0" spc="50" baseline="0"/>
            </a:lvl1pPr>
            <a:lvl2pPr marL="283464" indent="-285750">
              <a:lnSpc>
                <a:spcPct val="100000"/>
              </a:lnSpc>
              <a:spcBef>
                <a:spcPts val="1000"/>
              </a:spcBef>
              <a:buFont typeface="Arial" panose="020B0604020202020204" pitchFamily="34" charset="0"/>
              <a:buChar char="•"/>
              <a:defRPr sz="1800" spc="50" baseline="0"/>
            </a:lvl2pPr>
            <a:lvl3pPr marL="566928" indent="-285750">
              <a:lnSpc>
                <a:spcPct val="100000"/>
              </a:lnSpc>
              <a:spcBef>
                <a:spcPts val="1000"/>
              </a:spcBef>
              <a:buFont typeface="Arial" panose="020B0604020202020204" pitchFamily="34" charset="0"/>
              <a:buChar char="•"/>
              <a:defRPr sz="1800" spc="50" baseline="0"/>
            </a:lvl3pPr>
            <a:lvl4pPr marL="859536" indent="-285750">
              <a:lnSpc>
                <a:spcPct val="100000"/>
              </a:lnSpc>
              <a:spcBef>
                <a:spcPts val="1000"/>
              </a:spcBef>
              <a:buFont typeface="Arial" panose="020B0604020202020204" pitchFamily="34" charset="0"/>
              <a:buChar char="•"/>
              <a:defRPr sz="1800" spc="50" baseline="0"/>
            </a:lvl4pPr>
            <a:lvl5pPr marL="1152144" indent="-285750">
              <a:lnSpc>
                <a:spcPct val="100000"/>
              </a:lnSpc>
              <a:spcBef>
                <a:spcPts val="1000"/>
              </a:spcBef>
              <a:buFont typeface="Arial" panose="020B0604020202020204" pitchFamily="34" charset="0"/>
              <a:buChar char="•"/>
              <a:defRPr sz="1800" spc="50" baseline="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a:xfrm>
            <a:off x="843986" y="6356350"/>
            <a:ext cx="4114800" cy="365125"/>
          </a:xfrm>
        </p:spPr>
        <p:txBody>
          <a:bodyPr/>
          <a:lstStyle>
            <a:lvl1pPr algn="l">
              <a:defRPr sz="900"/>
            </a:lvl1pPr>
          </a:lstStyle>
          <a:p>
            <a:r>
              <a:rPr lang="en-US" dirty="0"/>
              <a:t>PRESENTATION TITLE</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dirty="0"/>
          </a:p>
        </p:txBody>
      </p:sp>
      <p:pic>
        <p:nvPicPr>
          <p:cNvPr id="13" name="Graphic 12">
            <a:extLst>
              <a:ext uri="{FF2B5EF4-FFF2-40B4-BE49-F238E27FC236}">
                <a16:creationId xmlns:a16="http://schemas.microsoft.com/office/drawing/2014/main" id="{E0588715-35AD-8BE1-A5FC-E28BDD3854A6}"/>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18645" t="319" r="28732" b="73496"/>
          <a:stretch/>
        </p:blipFill>
        <p:spPr>
          <a:xfrm rot="10800000" flipH="1">
            <a:off x="6308436" y="-11"/>
            <a:ext cx="5883564" cy="2366424"/>
          </a:xfrm>
          <a:prstGeom prst="rect">
            <a:avLst/>
          </a:prstGeom>
        </p:spPr>
      </p:pic>
    </p:spTree>
    <p:extLst>
      <p:ext uri="{BB962C8B-B14F-4D97-AF65-F5344CB8AC3E}">
        <p14:creationId xmlns:p14="http://schemas.microsoft.com/office/powerpoint/2010/main" val="24324519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able 2">
    <p:bg>
      <p:bgRef idx="1001">
        <a:schemeClr val="bg1"/>
      </p:bgRef>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544E9C70-0200-3C21-7766-CB9EA5FBFA88}"/>
              </a:ext>
              <a:ext uri="{C183D7F6-B498-43B3-948B-1728B52AA6E4}">
                <adec:decorative xmlns:adec="http://schemas.microsoft.com/office/drawing/2017/decorative" val="1"/>
              </a:ext>
            </a:extLst>
          </p:cNvPr>
          <p:cNvGrpSpPr/>
          <p:nvPr userDrawn="1"/>
        </p:nvGrpSpPr>
        <p:grpSpPr>
          <a:xfrm>
            <a:off x="0" y="0"/>
            <a:ext cx="2590800" cy="1027906"/>
            <a:chOff x="0" y="0"/>
            <a:chExt cx="2590800" cy="1027906"/>
          </a:xfrm>
        </p:grpSpPr>
        <p:cxnSp>
          <p:nvCxnSpPr>
            <p:cNvPr id="11" name="Straight Connector 10">
              <a:extLst>
                <a:ext uri="{FF2B5EF4-FFF2-40B4-BE49-F238E27FC236}">
                  <a16:creationId xmlns:a16="http://schemas.microsoft.com/office/drawing/2014/main" id="{1D5E4B16-2071-DEE9-BE53-F35AFBEFCA57}"/>
                </a:ext>
              </a:extLst>
            </p:cNvPr>
            <p:cNvCxnSpPr>
              <a:cxnSpLocks/>
            </p:cNvCxnSpPr>
            <p:nvPr userDrawn="1"/>
          </p:nvCxnSpPr>
          <p:spPr>
            <a:xfrm flipV="1">
              <a:off x="0" y="0"/>
              <a:ext cx="2590800" cy="762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1CB2B071-0355-D550-18A8-9D515CA16987}"/>
                </a:ext>
              </a:extLst>
            </p:cNvPr>
            <p:cNvCxnSpPr>
              <a:cxnSpLocks/>
            </p:cNvCxnSpPr>
            <p:nvPr userDrawn="1"/>
          </p:nvCxnSpPr>
          <p:spPr>
            <a:xfrm flipH="1">
              <a:off x="0" y="0"/>
              <a:ext cx="704850" cy="10279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EE5C4E19-B78B-4E39-B661-7E6A2E6C5002}"/>
              </a:ext>
            </a:extLst>
          </p:cNvPr>
          <p:cNvSpPr>
            <a:spLocks noGrp="1"/>
          </p:cNvSpPr>
          <p:nvPr>
            <p:ph type="title" hasCustomPrompt="1"/>
          </p:nvPr>
        </p:nvSpPr>
        <p:spPr>
          <a:xfrm>
            <a:off x="838200" y="353550"/>
            <a:ext cx="10515600" cy="1325563"/>
          </a:xfrm>
        </p:spPr>
        <p:txBody>
          <a:bodyPr anchor="b">
            <a:normAutofit/>
          </a:bodyPr>
          <a:lstStyle>
            <a:lvl1pPr algn="ctr">
              <a:defRPr lang="en-US" sz="2800" kern="1200" spc="150" baseline="0" dirty="0">
                <a:solidFill>
                  <a:schemeClr val="tx1"/>
                </a:solidFill>
                <a:latin typeface="+mj-lt"/>
                <a:ea typeface="+mj-ea"/>
                <a:cs typeface="+mj-cs"/>
              </a:defRPr>
            </a:lvl1pPr>
          </a:lstStyle>
          <a:p>
            <a:r>
              <a:rPr lang="en-US" dirty="0"/>
              <a:t>CLICK TO add title</a:t>
            </a:r>
          </a:p>
        </p:txBody>
      </p:sp>
      <p:sp>
        <p:nvSpPr>
          <p:cNvPr id="8" name="Table Placeholder 7">
            <a:extLst>
              <a:ext uri="{FF2B5EF4-FFF2-40B4-BE49-F238E27FC236}">
                <a16:creationId xmlns:a16="http://schemas.microsoft.com/office/drawing/2014/main" id="{C3975522-461E-4D79-B5B9-BF9471B54688}"/>
              </a:ext>
            </a:extLst>
          </p:cNvPr>
          <p:cNvSpPr>
            <a:spLocks noGrp="1"/>
          </p:cNvSpPr>
          <p:nvPr>
            <p:ph type="tbl" sz="quarter" idx="14"/>
          </p:nvPr>
        </p:nvSpPr>
        <p:spPr>
          <a:xfrm>
            <a:off x="838200" y="2111381"/>
            <a:ext cx="10515600" cy="3570963"/>
          </a:xfrm>
        </p:spPr>
        <p:txBody>
          <a:bodyPr>
            <a:normAutofit/>
          </a:bodyPr>
          <a:lstStyle>
            <a:lvl1pPr marL="0" indent="0" algn="ctr">
              <a:buNone/>
              <a:defRPr sz="2000"/>
            </a:lvl1pPr>
          </a:lstStyle>
          <a:p>
            <a:r>
              <a:rPr lang="en-US" dirty="0"/>
              <a:t>Click icon to add table</a:t>
            </a:r>
          </a:p>
        </p:txBody>
      </p:sp>
      <p:sp>
        <p:nvSpPr>
          <p:cNvPr id="6" name="Footer Placeholder 4">
            <a:extLst>
              <a:ext uri="{FF2B5EF4-FFF2-40B4-BE49-F238E27FC236}">
                <a16:creationId xmlns:a16="http://schemas.microsoft.com/office/drawing/2014/main" id="{BFB554B2-4C33-2975-9F27-94B8AE71DF13}"/>
              </a:ext>
            </a:extLst>
          </p:cNvPr>
          <p:cNvSpPr>
            <a:spLocks noGrp="1"/>
          </p:cNvSpPr>
          <p:nvPr>
            <p:ph type="ftr" sz="quarter" idx="11"/>
          </p:nvPr>
        </p:nvSpPr>
        <p:spPr>
          <a:xfrm>
            <a:off x="838200" y="6356349"/>
            <a:ext cx="3819228" cy="365125"/>
          </a:xfrm>
        </p:spPr>
        <p:txBody>
          <a:bodyPr/>
          <a:lstStyle>
            <a:lvl1pPr algn="l">
              <a:defRPr sz="900"/>
            </a:lvl1pPr>
          </a:lstStyle>
          <a:p>
            <a:r>
              <a:rPr lang="en-US" dirty="0"/>
              <a:t>PRESENTATION TITLE</a:t>
            </a:r>
          </a:p>
        </p:txBody>
      </p:sp>
      <p:sp>
        <p:nvSpPr>
          <p:cNvPr id="7" name="Slide Number Placeholder 5">
            <a:extLst>
              <a:ext uri="{FF2B5EF4-FFF2-40B4-BE49-F238E27FC236}">
                <a16:creationId xmlns:a16="http://schemas.microsoft.com/office/drawing/2014/main" id="{503C6776-E983-2BA3-1054-75996FE0FD22}"/>
              </a:ext>
            </a:extLst>
          </p:cNvPr>
          <p:cNvSpPr>
            <a:spLocks noGrp="1"/>
          </p:cNvSpPr>
          <p:nvPr>
            <p:ph type="sldNum" sz="quarter" idx="12"/>
          </p:nvPr>
        </p:nvSpPr>
        <p:spPr>
          <a:xfrm>
            <a:off x="10373350" y="6356349"/>
            <a:ext cx="987552" cy="365125"/>
          </a:xfrm>
        </p:spPr>
        <p:txBody>
          <a:bodyPr/>
          <a:lstStyle>
            <a:lvl1pPr>
              <a:defRPr sz="900"/>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3370680036"/>
      </p:ext>
    </p:extLst>
  </p:cSld>
  <p:clrMapOvr>
    <a:overrideClrMapping bg1="lt1" tx1="dk1" bg2="lt2" tx2="dk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AEA1C7-C47B-D617-F65A-2172692DBCBE}"/>
              </a:ext>
            </a:extLst>
          </p:cNvPr>
          <p:cNvSpPr>
            <a:spLocks noGrp="1"/>
          </p:cNvSpPr>
          <p:nvPr>
            <p:ph type="title"/>
          </p:nvPr>
        </p:nvSpPr>
        <p:spPr>
          <a:xfrm>
            <a:off x="838200" y="365125"/>
            <a:ext cx="10515600" cy="641639"/>
          </a:xfrm>
        </p:spPr>
        <p:txBody>
          <a:bodyPr/>
          <a:lstStyle/>
          <a:p>
            <a:r>
              <a:rPr lang="en-US" dirty="0"/>
              <a:t>Click to edit Master title style</a:t>
            </a:r>
          </a:p>
        </p:txBody>
      </p:sp>
      <p:sp>
        <p:nvSpPr>
          <p:cNvPr id="3" name="Date Placeholder 2">
            <a:extLst>
              <a:ext uri="{FF2B5EF4-FFF2-40B4-BE49-F238E27FC236}">
                <a16:creationId xmlns:a16="http://schemas.microsoft.com/office/drawing/2014/main" id="{518546D9-C06A-A070-E1F2-E149A130FDCC}"/>
              </a:ext>
            </a:extLst>
          </p:cNvPr>
          <p:cNvSpPr>
            <a:spLocks noGrp="1"/>
          </p:cNvSpPr>
          <p:nvPr>
            <p:ph type="dt" sz="half" idx="10"/>
          </p:nvPr>
        </p:nvSpPr>
        <p:spPr/>
        <p:txBody>
          <a:bodyPr/>
          <a:lstStyle/>
          <a:p>
            <a:endParaRPr lang="en-US" dirty="0"/>
          </a:p>
        </p:txBody>
      </p:sp>
      <p:sp>
        <p:nvSpPr>
          <p:cNvPr id="4" name="Footer Placeholder 3">
            <a:extLst>
              <a:ext uri="{FF2B5EF4-FFF2-40B4-BE49-F238E27FC236}">
                <a16:creationId xmlns:a16="http://schemas.microsoft.com/office/drawing/2014/main" id="{60DD84BE-2215-0F9D-96CB-B5E8CF2CC7D6}"/>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65ACB7BC-B801-FD31-8FA6-8B5E446A67F9}"/>
              </a:ext>
            </a:extLst>
          </p:cNvPr>
          <p:cNvSpPr>
            <a:spLocks noGrp="1"/>
          </p:cNvSpPr>
          <p:nvPr>
            <p:ph type="sldNum" sz="quarter" idx="12"/>
          </p:nvPr>
        </p:nvSpPr>
        <p:spPr/>
        <p:txBody>
          <a:bodyPr/>
          <a:lstStyle/>
          <a:p>
            <a:fld id="{A49DFD55-3C28-40EF-9E31-A92D2E4017FF}" type="slidenum">
              <a:rPr lang="en-US" smtClean="0"/>
              <a:t>‹#›</a:t>
            </a:fld>
            <a:endParaRPr lang="en-US" dirty="0"/>
          </a:p>
        </p:txBody>
      </p:sp>
      <p:sp>
        <p:nvSpPr>
          <p:cNvPr id="7" name="Text Placeholder 6">
            <a:extLst>
              <a:ext uri="{FF2B5EF4-FFF2-40B4-BE49-F238E27FC236}">
                <a16:creationId xmlns:a16="http://schemas.microsoft.com/office/drawing/2014/main" id="{EE0FEBEF-437B-BE87-0A80-1938B0EF2C0C}"/>
              </a:ext>
            </a:extLst>
          </p:cNvPr>
          <p:cNvSpPr>
            <a:spLocks noGrp="1"/>
          </p:cNvSpPr>
          <p:nvPr>
            <p:ph type="body" sz="quarter" idx="13"/>
          </p:nvPr>
        </p:nvSpPr>
        <p:spPr>
          <a:xfrm>
            <a:off x="838201" y="1930400"/>
            <a:ext cx="6486236" cy="43037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able Placeholder 8">
            <a:extLst>
              <a:ext uri="{FF2B5EF4-FFF2-40B4-BE49-F238E27FC236}">
                <a16:creationId xmlns:a16="http://schemas.microsoft.com/office/drawing/2014/main" id="{5865C7B4-5DAA-C7DA-D840-62C6FC15A68D}"/>
              </a:ext>
            </a:extLst>
          </p:cNvPr>
          <p:cNvSpPr>
            <a:spLocks noGrp="1"/>
          </p:cNvSpPr>
          <p:nvPr>
            <p:ph type="tbl" sz="quarter" idx="14"/>
          </p:nvPr>
        </p:nvSpPr>
        <p:spPr>
          <a:xfrm>
            <a:off x="7472363" y="2032000"/>
            <a:ext cx="4119562" cy="3989388"/>
          </a:xfrm>
        </p:spPr>
        <p:txBody>
          <a:bodyPr/>
          <a:lstStyle/>
          <a:p>
            <a:endParaRPr lang="en-US" dirty="0"/>
          </a:p>
        </p:txBody>
      </p:sp>
      <p:sp>
        <p:nvSpPr>
          <p:cNvPr id="10" name="Title 1">
            <a:extLst>
              <a:ext uri="{FF2B5EF4-FFF2-40B4-BE49-F238E27FC236}">
                <a16:creationId xmlns:a16="http://schemas.microsoft.com/office/drawing/2014/main" id="{059B98D5-B867-0EA8-CB2A-9DB27681D2A5}"/>
              </a:ext>
            </a:extLst>
          </p:cNvPr>
          <p:cNvSpPr txBox="1">
            <a:spLocks/>
          </p:cNvSpPr>
          <p:nvPr userDrawn="1"/>
        </p:nvSpPr>
        <p:spPr>
          <a:xfrm>
            <a:off x="925945" y="1096963"/>
            <a:ext cx="10515600" cy="6416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cap="all" baseline="0">
                <a:solidFill>
                  <a:schemeClr val="tx1"/>
                </a:solidFill>
                <a:latin typeface="+mj-lt"/>
                <a:ea typeface="+mj-ea"/>
                <a:cs typeface="+mj-cs"/>
              </a:defRPr>
            </a:lvl1pPr>
          </a:lstStyle>
          <a:p>
            <a:r>
              <a:rPr lang="en-US" sz="2800" dirty="0"/>
              <a:t>subtitle</a:t>
            </a:r>
          </a:p>
        </p:txBody>
      </p:sp>
    </p:spTree>
    <p:extLst>
      <p:ext uri="{BB962C8B-B14F-4D97-AF65-F5344CB8AC3E}">
        <p14:creationId xmlns:p14="http://schemas.microsoft.com/office/powerpoint/2010/main" val="134672144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AEA1C7-C47B-D617-F65A-2172692DBCBE}"/>
              </a:ext>
            </a:extLst>
          </p:cNvPr>
          <p:cNvSpPr>
            <a:spLocks noGrp="1"/>
          </p:cNvSpPr>
          <p:nvPr>
            <p:ph type="title"/>
          </p:nvPr>
        </p:nvSpPr>
        <p:spPr>
          <a:xfrm>
            <a:off x="838200" y="365125"/>
            <a:ext cx="10515600" cy="641639"/>
          </a:xfrm>
        </p:spPr>
        <p:txBody>
          <a:bodyPr/>
          <a:lstStyle/>
          <a:p>
            <a:r>
              <a:rPr lang="en-US" dirty="0"/>
              <a:t>Click to edit Master title style</a:t>
            </a:r>
          </a:p>
        </p:txBody>
      </p:sp>
      <p:sp>
        <p:nvSpPr>
          <p:cNvPr id="3" name="Date Placeholder 2">
            <a:extLst>
              <a:ext uri="{FF2B5EF4-FFF2-40B4-BE49-F238E27FC236}">
                <a16:creationId xmlns:a16="http://schemas.microsoft.com/office/drawing/2014/main" id="{518546D9-C06A-A070-E1F2-E149A130FDCC}"/>
              </a:ext>
            </a:extLst>
          </p:cNvPr>
          <p:cNvSpPr>
            <a:spLocks noGrp="1"/>
          </p:cNvSpPr>
          <p:nvPr>
            <p:ph type="dt" sz="half" idx="10"/>
          </p:nvPr>
        </p:nvSpPr>
        <p:spPr/>
        <p:txBody>
          <a:bodyPr/>
          <a:lstStyle/>
          <a:p>
            <a:endParaRPr lang="en-US" dirty="0"/>
          </a:p>
        </p:txBody>
      </p:sp>
      <p:sp>
        <p:nvSpPr>
          <p:cNvPr id="4" name="Footer Placeholder 3">
            <a:extLst>
              <a:ext uri="{FF2B5EF4-FFF2-40B4-BE49-F238E27FC236}">
                <a16:creationId xmlns:a16="http://schemas.microsoft.com/office/drawing/2014/main" id="{60DD84BE-2215-0F9D-96CB-B5E8CF2CC7D6}"/>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65ACB7BC-B801-FD31-8FA6-8B5E446A67F9}"/>
              </a:ext>
            </a:extLst>
          </p:cNvPr>
          <p:cNvSpPr>
            <a:spLocks noGrp="1"/>
          </p:cNvSpPr>
          <p:nvPr>
            <p:ph type="sldNum" sz="quarter" idx="12"/>
          </p:nvPr>
        </p:nvSpPr>
        <p:spPr/>
        <p:txBody>
          <a:bodyPr/>
          <a:lstStyle/>
          <a:p>
            <a:fld id="{A49DFD55-3C28-40EF-9E31-A92D2E4017FF}" type="slidenum">
              <a:rPr lang="en-US" smtClean="0"/>
              <a:t>‹#›</a:t>
            </a:fld>
            <a:endParaRPr lang="en-US" dirty="0"/>
          </a:p>
        </p:txBody>
      </p:sp>
      <p:sp>
        <p:nvSpPr>
          <p:cNvPr id="7" name="Text Placeholder 6">
            <a:extLst>
              <a:ext uri="{FF2B5EF4-FFF2-40B4-BE49-F238E27FC236}">
                <a16:creationId xmlns:a16="http://schemas.microsoft.com/office/drawing/2014/main" id="{EE0FEBEF-437B-BE87-0A80-1938B0EF2C0C}"/>
              </a:ext>
            </a:extLst>
          </p:cNvPr>
          <p:cNvSpPr>
            <a:spLocks noGrp="1"/>
          </p:cNvSpPr>
          <p:nvPr>
            <p:ph type="body" sz="quarter" idx="13"/>
          </p:nvPr>
        </p:nvSpPr>
        <p:spPr>
          <a:xfrm>
            <a:off x="838201" y="1930400"/>
            <a:ext cx="10603344" cy="43037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itle 1">
            <a:extLst>
              <a:ext uri="{FF2B5EF4-FFF2-40B4-BE49-F238E27FC236}">
                <a16:creationId xmlns:a16="http://schemas.microsoft.com/office/drawing/2014/main" id="{059B98D5-B867-0EA8-CB2A-9DB27681D2A5}"/>
              </a:ext>
            </a:extLst>
          </p:cNvPr>
          <p:cNvSpPr txBox="1">
            <a:spLocks/>
          </p:cNvSpPr>
          <p:nvPr userDrawn="1"/>
        </p:nvSpPr>
        <p:spPr>
          <a:xfrm>
            <a:off x="925945" y="1096963"/>
            <a:ext cx="10515600" cy="6416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cap="all" baseline="0">
                <a:solidFill>
                  <a:schemeClr val="tx1"/>
                </a:solidFill>
                <a:latin typeface="+mj-lt"/>
                <a:ea typeface="+mj-ea"/>
                <a:cs typeface="+mj-cs"/>
              </a:defRPr>
            </a:lvl1pPr>
          </a:lstStyle>
          <a:p>
            <a:r>
              <a:rPr lang="en-US" sz="2800" dirty="0"/>
              <a:t>subtitle</a:t>
            </a:r>
          </a:p>
        </p:txBody>
      </p:sp>
    </p:spTree>
    <p:extLst>
      <p:ext uri="{BB962C8B-B14F-4D97-AF65-F5344CB8AC3E}">
        <p14:creationId xmlns:p14="http://schemas.microsoft.com/office/powerpoint/2010/main" val="41025347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Closing">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B3628-62D7-4A6D-A79F-34DE91DBA31E}"/>
              </a:ext>
            </a:extLst>
          </p:cNvPr>
          <p:cNvSpPr>
            <a:spLocks noGrp="1"/>
          </p:cNvSpPr>
          <p:nvPr>
            <p:ph type="ctrTitle" hasCustomPrompt="1"/>
          </p:nvPr>
        </p:nvSpPr>
        <p:spPr>
          <a:xfrm>
            <a:off x="4267200" y="1615736"/>
            <a:ext cx="4179570" cy="1524735"/>
          </a:xfrm>
        </p:spPr>
        <p:txBody>
          <a:bodyPr anchor="b">
            <a:noAutofit/>
          </a:bodyPr>
          <a:lstStyle>
            <a:lvl1pPr algn="l">
              <a:defRPr sz="3600" spc="150" baseline="0">
                <a:solidFill>
                  <a:schemeClr val="bg1"/>
                </a:solidFill>
              </a:defRPr>
            </a:lvl1pPr>
          </a:lstStyle>
          <a:p>
            <a:r>
              <a:rPr lang="en-US" dirty="0"/>
              <a:t>CLICK TO add title</a:t>
            </a:r>
          </a:p>
        </p:txBody>
      </p:sp>
      <p:sp>
        <p:nvSpPr>
          <p:cNvPr id="3" name="Subtitle 2">
            <a:extLst>
              <a:ext uri="{FF2B5EF4-FFF2-40B4-BE49-F238E27FC236}">
                <a16:creationId xmlns:a16="http://schemas.microsoft.com/office/drawing/2014/main" id="{55457758-A125-4CEA-A3D5-CBD010417BD2}"/>
              </a:ext>
            </a:extLst>
          </p:cNvPr>
          <p:cNvSpPr>
            <a:spLocks noGrp="1"/>
          </p:cNvSpPr>
          <p:nvPr>
            <p:ph type="subTitle" idx="1" hasCustomPrompt="1"/>
          </p:nvPr>
        </p:nvSpPr>
        <p:spPr>
          <a:xfrm>
            <a:off x="4267200" y="3238103"/>
            <a:ext cx="4179570" cy="2850181"/>
          </a:xfrm>
        </p:spPr>
        <p:txBody>
          <a:bodyPr>
            <a:normAutofit/>
          </a:bodyPr>
          <a:lstStyle>
            <a:lvl1pPr marL="0" indent="0" algn="l">
              <a:lnSpc>
                <a:spcPct val="150000"/>
              </a:lnSpc>
              <a:buNone/>
              <a:defRPr sz="1800" spc="5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pic>
        <p:nvPicPr>
          <p:cNvPr id="6" name="Graphic 5">
            <a:extLst>
              <a:ext uri="{FF2B5EF4-FFF2-40B4-BE49-F238E27FC236}">
                <a16:creationId xmlns:a16="http://schemas.microsoft.com/office/drawing/2014/main" id="{ED3361C9-310A-4255-A94E-B77588962DA5}"/>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0"/>
            <a:ext cx="3176938" cy="6858000"/>
          </a:xfrm>
          <a:prstGeom prst="rect">
            <a:avLst/>
          </a:prstGeom>
        </p:spPr>
      </p:pic>
      <p:sp>
        <p:nvSpPr>
          <p:cNvPr id="10" name="Footer Placeholder 7">
            <a:extLst>
              <a:ext uri="{FF2B5EF4-FFF2-40B4-BE49-F238E27FC236}">
                <a16:creationId xmlns:a16="http://schemas.microsoft.com/office/drawing/2014/main" id="{6026D44C-0B39-4DE1-A0FC-5615DDAAE3CE}"/>
              </a:ext>
            </a:extLst>
          </p:cNvPr>
          <p:cNvSpPr>
            <a:spLocks noGrp="1"/>
          </p:cNvSpPr>
          <p:nvPr>
            <p:ph type="ftr" sz="quarter" idx="11"/>
          </p:nvPr>
        </p:nvSpPr>
        <p:spPr>
          <a:xfrm>
            <a:off x="4267200" y="6356350"/>
            <a:ext cx="4179570" cy="365125"/>
          </a:xfrm>
        </p:spPr>
        <p:txBody>
          <a:bodyPr/>
          <a:lstStyle>
            <a:lvl1pPr algn="l">
              <a:defRPr sz="900"/>
            </a:lvl1pPr>
          </a:lstStyle>
          <a:p>
            <a:r>
              <a:rPr lang="en-US" dirty="0"/>
              <a:t>PRESENTATION TITLE</a:t>
            </a:r>
          </a:p>
        </p:txBody>
      </p:sp>
      <p:sp>
        <p:nvSpPr>
          <p:cNvPr id="11" name="Slide Number Placeholder 8">
            <a:extLst>
              <a:ext uri="{FF2B5EF4-FFF2-40B4-BE49-F238E27FC236}">
                <a16:creationId xmlns:a16="http://schemas.microsoft.com/office/drawing/2014/main" id="{0F8222B4-B618-42C4-8BDB-D2E4DF2F22C3}"/>
              </a:ext>
            </a:extLst>
          </p:cNvPr>
          <p:cNvSpPr>
            <a:spLocks noGrp="1"/>
          </p:cNvSpPr>
          <p:nvPr>
            <p:ph type="sldNum" sz="quarter" idx="12"/>
          </p:nvPr>
        </p:nvSpPr>
        <p:spPr>
          <a:xfrm>
            <a:off x="9579428" y="6356350"/>
            <a:ext cx="1774371" cy="365125"/>
          </a:xfrm>
        </p:spPr>
        <p:txBody>
          <a:bodyPr/>
          <a:lstStyle>
            <a:lvl1pPr>
              <a:defRPr sz="900"/>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12911404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Agenda">
    <p:bg>
      <p:bgPr>
        <a:solidFill>
          <a:schemeClr val="tx1"/>
        </a:solidFill>
        <a:effectLst/>
      </p:bgPr>
    </p:bg>
    <p:spTree>
      <p:nvGrpSpPr>
        <p:cNvPr id="1" name=""/>
        <p:cNvGrpSpPr/>
        <p:nvPr/>
      </p:nvGrpSpPr>
      <p:grpSpPr>
        <a:xfrm>
          <a:off x="0" y="0"/>
          <a:ext cx="0" cy="0"/>
          <a:chOff x="0" y="0"/>
          <a:chExt cx="0" cy="0"/>
        </a:xfrm>
      </p:grpSpPr>
      <p:pic>
        <p:nvPicPr>
          <p:cNvPr id="8" name="Graphic 7">
            <a:extLst>
              <a:ext uri="{FF2B5EF4-FFF2-40B4-BE49-F238E27FC236}">
                <a16:creationId xmlns:a16="http://schemas.microsoft.com/office/drawing/2014/main" id="{D514C6BF-376E-43E8-881D-2E767426990A}"/>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18301" r="28341" b="23071"/>
          <a:stretch/>
        </p:blipFill>
        <p:spPr>
          <a:xfrm>
            <a:off x="4229100" y="0"/>
            <a:ext cx="7962901" cy="6858000"/>
          </a:xfrm>
          <a:prstGeom prst="rect">
            <a:avLst/>
          </a:prstGeom>
        </p:spPr>
      </p:pic>
      <p:sp>
        <p:nvSpPr>
          <p:cNvPr id="2" name="Title 1">
            <a:extLst>
              <a:ext uri="{FF2B5EF4-FFF2-40B4-BE49-F238E27FC236}">
                <a16:creationId xmlns:a16="http://schemas.microsoft.com/office/drawing/2014/main" id="{3F0A9B92-C2D0-466A-A680-A35832C452B3}"/>
              </a:ext>
            </a:extLst>
          </p:cNvPr>
          <p:cNvSpPr>
            <a:spLocks noGrp="1"/>
          </p:cNvSpPr>
          <p:nvPr>
            <p:ph type="title" hasCustomPrompt="1"/>
          </p:nvPr>
        </p:nvSpPr>
        <p:spPr>
          <a:xfrm>
            <a:off x="1333500" y="1020445"/>
            <a:ext cx="2895600" cy="1325563"/>
          </a:xfrm>
        </p:spPr>
        <p:txBody>
          <a:bodyPr anchor="b">
            <a:normAutofit/>
          </a:bodyPr>
          <a:lstStyle>
            <a:lvl1pPr>
              <a:defRPr sz="2800" spc="150" baseline="0">
                <a:solidFill>
                  <a:schemeClr val="bg1"/>
                </a:solidFill>
              </a:defRPr>
            </a:lvl1pPr>
          </a:lstStyle>
          <a:p>
            <a:r>
              <a:rPr lang="en-US" dirty="0"/>
              <a:t>CLICK TO add title</a:t>
            </a:r>
          </a:p>
        </p:txBody>
      </p:sp>
      <p:sp>
        <p:nvSpPr>
          <p:cNvPr id="3" name="Content Placeholder 2">
            <a:extLst>
              <a:ext uri="{FF2B5EF4-FFF2-40B4-BE49-F238E27FC236}">
                <a16:creationId xmlns:a16="http://schemas.microsoft.com/office/drawing/2014/main" id="{2DA41CE6-5A88-4C5C-B2A4-6A5D2153B16F}"/>
              </a:ext>
            </a:extLst>
          </p:cNvPr>
          <p:cNvSpPr>
            <a:spLocks noGrp="1"/>
          </p:cNvSpPr>
          <p:nvPr>
            <p:ph idx="1" hasCustomPrompt="1"/>
          </p:nvPr>
        </p:nvSpPr>
        <p:spPr>
          <a:xfrm>
            <a:off x="1333500" y="2674013"/>
            <a:ext cx="2895600" cy="3269589"/>
          </a:xfrm>
        </p:spPr>
        <p:txBody>
          <a:bodyPr>
            <a:normAutofit/>
          </a:bodyPr>
          <a:lstStyle>
            <a:lvl1pPr marL="0" indent="0">
              <a:lnSpc>
                <a:spcPct val="140000"/>
              </a:lnSpc>
              <a:spcBef>
                <a:spcPts val="1000"/>
              </a:spcBef>
              <a:buNone/>
              <a:defRPr sz="1800">
                <a:solidFill>
                  <a:schemeClr val="bg1"/>
                </a:solidFill>
              </a:defRPr>
            </a:lvl1pPr>
            <a:lvl2pPr marL="457200" indent="0">
              <a:lnSpc>
                <a:spcPct val="140000"/>
              </a:lnSpc>
              <a:spcBef>
                <a:spcPts val="1000"/>
              </a:spcBef>
              <a:buNone/>
              <a:defRPr sz="1800">
                <a:solidFill>
                  <a:schemeClr val="bg1"/>
                </a:solidFill>
              </a:defRPr>
            </a:lvl2pPr>
            <a:lvl3pPr marL="914400" indent="0">
              <a:lnSpc>
                <a:spcPct val="140000"/>
              </a:lnSpc>
              <a:spcBef>
                <a:spcPts val="1000"/>
              </a:spcBef>
              <a:buNone/>
              <a:defRPr sz="1800">
                <a:solidFill>
                  <a:schemeClr val="bg1"/>
                </a:solidFill>
              </a:defRPr>
            </a:lvl3pPr>
            <a:lvl4pPr marL="1371600" indent="0">
              <a:lnSpc>
                <a:spcPct val="140000"/>
              </a:lnSpc>
              <a:spcBef>
                <a:spcPts val="1000"/>
              </a:spcBef>
              <a:buNone/>
              <a:defRPr sz="1800">
                <a:solidFill>
                  <a:schemeClr val="bg1"/>
                </a:solidFill>
              </a:defRPr>
            </a:lvl4pPr>
            <a:lvl5pPr marL="1828800" indent="0">
              <a:lnSpc>
                <a:spcPct val="140000"/>
              </a:lnSpc>
              <a:spcBef>
                <a:spcPts val="1000"/>
              </a:spcBef>
              <a:buNone/>
              <a:defRPr sz="1800">
                <a:solidFill>
                  <a:schemeClr val="bg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7727F11D-8AF8-44D6-A48B-D8C7779B8B08}"/>
              </a:ext>
            </a:extLst>
          </p:cNvPr>
          <p:cNvSpPr>
            <a:spLocks noGrp="1"/>
          </p:cNvSpPr>
          <p:nvPr>
            <p:ph type="ftr" sz="quarter" idx="11"/>
          </p:nvPr>
        </p:nvSpPr>
        <p:spPr>
          <a:xfrm>
            <a:off x="1333500" y="6356349"/>
            <a:ext cx="3819228" cy="365125"/>
          </a:xfrm>
        </p:spPr>
        <p:txBody>
          <a:bodyPr/>
          <a:lstStyle>
            <a:lvl1pPr algn="l">
              <a:defRPr sz="900"/>
            </a:lvl1pPr>
          </a:lstStyle>
          <a:p>
            <a:r>
              <a:rPr lang="en-US" dirty="0"/>
              <a:t>PRESENTATION TITLE</a:t>
            </a:r>
          </a:p>
        </p:txBody>
      </p:sp>
      <p:sp>
        <p:nvSpPr>
          <p:cNvPr id="6" name="Slide Number Placeholder 5">
            <a:extLst>
              <a:ext uri="{FF2B5EF4-FFF2-40B4-BE49-F238E27FC236}">
                <a16:creationId xmlns:a16="http://schemas.microsoft.com/office/drawing/2014/main" id="{658C0879-6B0F-4AF6-A997-EC61DA8964AE}"/>
              </a:ext>
            </a:extLst>
          </p:cNvPr>
          <p:cNvSpPr>
            <a:spLocks noGrp="1"/>
          </p:cNvSpPr>
          <p:nvPr>
            <p:ph type="sldNum" sz="quarter" idx="12"/>
          </p:nvPr>
        </p:nvSpPr>
        <p:spPr>
          <a:xfrm>
            <a:off x="10373350" y="6356349"/>
            <a:ext cx="987552" cy="365125"/>
          </a:xfrm>
        </p:spPr>
        <p:txBody>
          <a:bodyPr/>
          <a:lstStyle>
            <a:lvl1pPr>
              <a:defRPr sz="900"/>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9821249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Break 1">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B3628-62D7-4A6D-A79F-34DE91DBA31E}"/>
              </a:ext>
            </a:extLst>
          </p:cNvPr>
          <p:cNvSpPr>
            <a:spLocks noGrp="1"/>
          </p:cNvSpPr>
          <p:nvPr>
            <p:ph type="ctrTitle" hasCustomPrompt="1"/>
          </p:nvPr>
        </p:nvSpPr>
        <p:spPr>
          <a:xfrm>
            <a:off x="6991350" y="487018"/>
            <a:ext cx="4179570" cy="3377354"/>
          </a:xfrm>
        </p:spPr>
        <p:txBody>
          <a:bodyPr anchor="b">
            <a:noAutofit/>
          </a:bodyPr>
          <a:lstStyle>
            <a:lvl1pPr algn="l">
              <a:defRPr sz="3600" spc="150" baseline="0">
                <a:solidFill>
                  <a:schemeClr val="tx1"/>
                </a:solidFill>
              </a:defRPr>
            </a:lvl1pPr>
          </a:lstStyle>
          <a:p>
            <a:r>
              <a:rPr lang="en-US" dirty="0"/>
              <a:t>CLICK TO add title</a:t>
            </a:r>
          </a:p>
        </p:txBody>
      </p:sp>
      <p:grpSp>
        <p:nvGrpSpPr>
          <p:cNvPr id="4" name="Group 3">
            <a:extLst>
              <a:ext uri="{FF2B5EF4-FFF2-40B4-BE49-F238E27FC236}">
                <a16:creationId xmlns:a16="http://schemas.microsoft.com/office/drawing/2014/main" id="{4A96E214-6A61-C8A7-B1DB-C8C260C13441}"/>
              </a:ext>
              <a:ext uri="{C183D7F6-B498-43B3-948B-1728B52AA6E4}">
                <adec:decorative xmlns:adec="http://schemas.microsoft.com/office/drawing/2017/decorative" val="1"/>
              </a:ext>
            </a:extLst>
          </p:cNvPr>
          <p:cNvGrpSpPr/>
          <p:nvPr userDrawn="1"/>
        </p:nvGrpSpPr>
        <p:grpSpPr>
          <a:xfrm>
            <a:off x="0" y="0"/>
            <a:ext cx="6557818" cy="6858000"/>
            <a:chOff x="0" y="0"/>
            <a:chExt cx="4762501" cy="5186363"/>
          </a:xfrm>
        </p:grpSpPr>
        <p:cxnSp>
          <p:nvCxnSpPr>
            <p:cNvPr id="5" name="Straight Connector 4">
              <a:extLst>
                <a:ext uri="{FF2B5EF4-FFF2-40B4-BE49-F238E27FC236}">
                  <a16:creationId xmlns:a16="http://schemas.microsoft.com/office/drawing/2014/main" id="{A18BC1BC-99D6-D9F4-19F9-AAE722E2AE61}"/>
                </a:ext>
              </a:extLst>
            </p:cNvPr>
            <p:cNvCxnSpPr>
              <a:cxnSpLocks/>
            </p:cNvCxnSpPr>
            <p:nvPr userDrawn="1"/>
          </p:nvCxnSpPr>
          <p:spPr>
            <a:xfrm flipH="1" flipV="1">
              <a:off x="0" y="876300"/>
              <a:ext cx="4762500" cy="16287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6816F797-248B-2C75-29B9-DB65A809D47B}"/>
                </a:ext>
              </a:extLst>
            </p:cNvPr>
            <p:cNvCxnSpPr>
              <a:cxnSpLocks/>
            </p:cNvCxnSpPr>
            <p:nvPr userDrawn="1"/>
          </p:nvCxnSpPr>
          <p:spPr>
            <a:xfrm flipH="1" flipV="1">
              <a:off x="2638425" y="0"/>
              <a:ext cx="2124076" cy="518636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2825017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2">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B3628-62D7-4A6D-A79F-34DE91DBA31E}"/>
              </a:ext>
            </a:extLst>
          </p:cNvPr>
          <p:cNvSpPr>
            <a:spLocks noGrp="1"/>
          </p:cNvSpPr>
          <p:nvPr>
            <p:ph type="ctrTitle" hasCustomPrompt="1"/>
          </p:nvPr>
        </p:nvSpPr>
        <p:spPr>
          <a:xfrm>
            <a:off x="6991350" y="487680"/>
            <a:ext cx="4179570" cy="3376691"/>
          </a:xfrm>
        </p:spPr>
        <p:txBody>
          <a:bodyPr anchor="b">
            <a:noAutofit/>
          </a:bodyPr>
          <a:lstStyle>
            <a:lvl1pPr algn="l">
              <a:defRPr sz="3600" spc="150" baseline="0">
                <a:solidFill>
                  <a:schemeClr val="bg1"/>
                </a:solidFill>
              </a:defRPr>
            </a:lvl1pPr>
          </a:lstStyle>
          <a:p>
            <a:r>
              <a:rPr lang="en-US" dirty="0"/>
              <a:t>CLICK TO add title</a:t>
            </a:r>
          </a:p>
        </p:txBody>
      </p:sp>
      <p:cxnSp>
        <p:nvCxnSpPr>
          <p:cNvPr id="7" name="Straight Connector 6">
            <a:extLst>
              <a:ext uri="{FF2B5EF4-FFF2-40B4-BE49-F238E27FC236}">
                <a16:creationId xmlns:a16="http://schemas.microsoft.com/office/drawing/2014/main" id="{5D8E94DD-0F7B-3F92-58EA-5F06D557BF40}"/>
              </a:ext>
              <a:ext uri="{C183D7F6-B498-43B3-948B-1728B52AA6E4}">
                <adec:decorative xmlns:adec="http://schemas.microsoft.com/office/drawing/2017/decorative" val="1"/>
              </a:ext>
            </a:extLst>
          </p:cNvPr>
          <p:cNvCxnSpPr>
            <a:cxnSpLocks/>
          </p:cNvCxnSpPr>
          <p:nvPr userDrawn="1"/>
        </p:nvCxnSpPr>
        <p:spPr>
          <a:xfrm>
            <a:off x="3990667" y="0"/>
            <a:ext cx="1126278" cy="251229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9" name="Picture Placeholder 8">
            <a:extLst>
              <a:ext uri="{FF2B5EF4-FFF2-40B4-BE49-F238E27FC236}">
                <a16:creationId xmlns:a16="http://schemas.microsoft.com/office/drawing/2014/main" id="{419F5397-34DB-BC88-ADF5-AA470A06FE50}"/>
              </a:ext>
            </a:extLst>
          </p:cNvPr>
          <p:cNvSpPr>
            <a:spLocks noGrp="1"/>
          </p:cNvSpPr>
          <p:nvPr>
            <p:ph type="pic" sz="quarter" idx="10"/>
          </p:nvPr>
        </p:nvSpPr>
        <p:spPr>
          <a:xfrm>
            <a:off x="0" y="-5080"/>
            <a:ext cx="6576291" cy="6872605"/>
          </a:xfrm>
          <a:custGeom>
            <a:avLst/>
            <a:gdLst>
              <a:gd name="connsiteX0" fmla="*/ 0 w 6576291"/>
              <a:gd name="connsiteY0" fmla="*/ 0 h 6867525"/>
              <a:gd name="connsiteX1" fmla="*/ 6576291 w 6576291"/>
              <a:gd name="connsiteY1" fmla="*/ 0 h 6867525"/>
              <a:gd name="connsiteX2" fmla="*/ 6576291 w 6576291"/>
              <a:gd name="connsiteY2" fmla="*/ 6867525 h 6867525"/>
              <a:gd name="connsiteX3" fmla="*/ 0 w 6576291"/>
              <a:gd name="connsiteY3" fmla="*/ 6867525 h 6867525"/>
              <a:gd name="connsiteX4" fmla="*/ 0 w 6576291"/>
              <a:gd name="connsiteY4" fmla="*/ 0 h 6867525"/>
              <a:gd name="connsiteX0" fmla="*/ 0 w 6576291"/>
              <a:gd name="connsiteY0" fmla="*/ 5080 h 6872605"/>
              <a:gd name="connsiteX1" fmla="*/ 3604491 w 6576291"/>
              <a:gd name="connsiteY1" fmla="*/ 0 h 6872605"/>
              <a:gd name="connsiteX2" fmla="*/ 6576291 w 6576291"/>
              <a:gd name="connsiteY2" fmla="*/ 6872605 h 6872605"/>
              <a:gd name="connsiteX3" fmla="*/ 0 w 6576291"/>
              <a:gd name="connsiteY3" fmla="*/ 6872605 h 6872605"/>
              <a:gd name="connsiteX4" fmla="*/ 0 w 6576291"/>
              <a:gd name="connsiteY4" fmla="*/ 5080 h 6872605"/>
              <a:gd name="connsiteX0" fmla="*/ 0 w 6576291"/>
              <a:gd name="connsiteY0" fmla="*/ 0 h 6867525"/>
              <a:gd name="connsiteX1" fmla="*/ 3624811 w 6576291"/>
              <a:gd name="connsiteY1" fmla="*/ 10160 h 6867525"/>
              <a:gd name="connsiteX2" fmla="*/ 6576291 w 6576291"/>
              <a:gd name="connsiteY2" fmla="*/ 6867525 h 6867525"/>
              <a:gd name="connsiteX3" fmla="*/ 0 w 6576291"/>
              <a:gd name="connsiteY3" fmla="*/ 6867525 h 6867525"/>
              <a:gd name="connsiteX4" fmla="*/ 0 w 6576291"/>
              <a:gd name="connsiteY4" fmla="*/ 0 h 6867525"/>
              <a:gd name="connsiteX0" fmla="*/ 0 w 6576291"/>
              <a:gd name="connsiteY0" fmla="*/ 5080 h 6872605"/>
              <a:gd name="connsiteX1" fmla="*/ 3629891 w 6576291"/>
              <a:gd name="connsiteY1" fmla="*/ 0 h 6872605"/>
              <a:gd name="connsiteX2" fmla="*/ 6576291 w 6576291"/>
              <a:gd name="connsiteY2" fmla="*/ 6872605 h 6872605"/>
              <a:gd name="connsiteX3" fmla="*/ 0 w 6576291"/>
              <a:gd name="connsiteY3" fmla="*/ 6872605 h 6872605"/>
              <a:gd name="connsiteX4" fmla="*/ 0 w 6576291"/>
              <a:gd name="connsiteY4" fmla="*/ 5080 h 6872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76291" h="6872605">
                <a:moveTo>
                  <a:pt x="0" y="5080"/>
                </a:moveTo>
                <a:lnTo>
                  <a:pt x="3629891" y="0"/>
                </a:lnTo>
                <a:lnTo>
                  <a:pt x="6576291" y="6872605"/>
                </a:lnTo>
                <a:lnTo>
                  <a:pt x="0" y="6872605"/>
                </a:lnTo>
                <a:lnTo>
                  <a:pt x="0" y="5080"/>
                </a:lnTo>
                <a:close/>
              </a:path>
            </a:pathLst>
          </a:custGeom>
        </p:spPr>
        <p:txBody>
          <a:bodyPr lIns="182880" tIns="182880" bIns="91440">
            <a:normAutofit/>
          </a:bodyPr>
          <a:lstStyle>
            <a:lvl1pPr marL="0" indent="0">
              <a:buNone/>
              <a:defRPr sz="2000">
                <a:solidFill>
                  <a:schemeClr val="bg1"/>
                </a:solidFill>
              </a:defRPr>
            </a:lvl1pPr>
          </a:lstStyle>
          <a:p>
            <a:r>
              <a:rPr lang="en-US" dirty="0"/>
              <a:t>Click icon to add picture</a:t>
            </a:r>
          </a:p>
        </p:txBody>
      </p:sp>
    </p:spTree>
    <p:extLst>
      <p:ext uri="{BB962C8B-B14F-4D97-AF65-F5344CB8AC3E}">
        <p14:creationId xmlns:p14="http://schemas.microsoft.com/office/powerpoint/2010/main" val="37540186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3821F-4537-4AE7-8829-C2E3AE60F6E1}"/>
              </a:ext>
            </a:extLst>
          </p:cNvPr>
          <p:cNvSpPr>
            <a:spLocks noGrp="1"/>
          </p:cNvSpPr>
          <p:nvPr>
            <p:ph type="title" hasCustomPrompt="1"/>
          </p:nvPr>
        </p:nvSpPr>
        <p:spPr>
          <a:xfrm>
            <a:off x="1322318" y="268360"/>
            <a:ext cx="7288282" cy="2121177"/>
          </a:xfrm>
        </p:spPr>
        <p:txBody>
          <a:bodyPr anchor="b">
            <a:normAutofit/>
          </a:bodyPr>
          <a:lstStyle>
            <a:lvl1pPr>
              <a:defRPr lang="en-US" sz="2800" kern="1200" spc="150" baseline="0" dirty="0">
                <a:solidFill>
                  <a:schemeClr val="tx1"/>
                </a:solidFill>
                <a:latin typeface="+mj-lt"/>
                <a:ea typeface="+mj-ea"/>
                <a:cs typeface="+mj-cs"/>
              </a:defRPr>
            </a:lvl1pPr>
          </a:lstStyle>
          <a:p>
            <a:r>
              <a:rPr lang="en-US" dirty="0"/>
              <a:t>CLICK TO add title</a:t>
            </a:r>
          </a:p>
        </p:txBody>
      </p:sp>
      <p:sp>
        <p:nvSpPr>
          <p:cNvPr id="3" name="Content Placeholder 3">
            <a:extLst>
              <a:ext uri="{FF2B5EF4-FFF2-40B4-BE49-F238E27FC236}">
                <a16:creationId xmlns:a16="http://schemas.microsoft.com/office/drawing/2014/main" id="{EAC9D25F-5B3D-F5B2-5D02-C6BC6AA8987B}"/>
              </a:ext>
            </a:extLst>
          </p:cNvPr>
          <p:cNvSpPr>
            <a:spLocks noGrp="1"/>
          </p:cNvSpPr>
          <p:nvPr>
            <p:ph sz="half" idx="2" hasCustomPrompt="1"/>
          </p:nvPr>
        </p:nvSpPr>
        <p:spPr>
          <a:xfrm>
            <a:off x="1322388" y="2763078"/>
            <a:ext cx="7288212" cy="3407051"/>
          </a:xfrm>
        </p:spPr>
        <p:txBody>
          <a:bodyPr>
            <a:normAutofit/>
          </a:bodyPr>
          <a:lstStyle>
            <a:lvl1pPr marL="0" indent="0">
              <a:lnSpc>
                <a:spcPct val="100000"/>
              </a:lnSpc>
              <a:buFont typeface="Arial" panose="020B0604020202020204" pitchFamily="34" charset="0"/>
              <a:buNone/>
              <a:defRPr sz="1800" b="1" spc="50" baseline="0"/>
            </a:lvl1pPr>
            <a:lvl2pPr marL="283464" indent="-285750">
              <a:lnSpc>
                <a:spcPct val="100000"/>
              </a:lnSpc>
              <a:spcBef>
                <a:spcPts val="1000"/>
              </a:spcBef>
              <a:buFont typeface="Arial" panose="020B0604020202020204" pitchFamily="34" charset="0"/>
              <a:buChar char="•"/>
              <a:defRPr sz="1800" spc="50" baseline="0"/>
            </a:lvl2pPr>
            <a:lvl3pPr marL="566928" indent="-285750">
              <a:lnSpc>
                <a:spcPct val="100000"/>
              </a:lnSpc>
              <a:spcBef>
                <a:spcPts val="1000"/>
              </a:spcBef>
              <a:buFont typeface="Arial" panose="020B0604020202020204" pitchFamily="34" charset="0"/>
              <a:buChar char="•"/>
              <a:defRPr sz="1800" spc="50" baseline="0"/>
            </a:lvl3pPr>
            <a:lvl4pPr marL="859536" indent="-285750">
              <a:lnSpc>
                <a:spcPct val="100000"/>
              </a:lnSpc>
              <a:spcBef>
                <a:spcPts val="1000"/>
              </a:spcBef>
              <a:buFont typeface="Arial" panose="020B0604020202020204" pitchFamily="34" charset="0"/>
              <a:buChar char="•"/>
              <a:defRPr sz="1800" spc="50" baseline="0"/>
            </a:lvl4pPr>
            <a:lvl5pPr marL="1143000" indent="-285750">
              <a:lnSpc>
                <a:spcPct val="100000"/>
              </a:lnSpc>
              <a:spcBef>
                <a:spcPts val="1000"/>
              </a:spcBef>
              <a:buFont typeface="Arial" panose="020B0604020202020204" pitchFamily="34" charset="0"/>
              <a:buChar char="•"/>
              <a:defRPr sz="1800" spc="50" baseline="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9" name="Group 8">
            <a:extLst>
              <a:ext uri="{FF2B5EF4-FFF2-40B4-BE49-F238E27FC236}">
                <a16:creationId xmlns:a16="http://schemas.microsoft.com/office/drawing/2014/main" id="{18E16CF1-2502-F2F0-2C27-2DD7979033E2}"/>
              </a:ext>
              <a:ext uri="{C183D7F6-B498-43B3-948B-1728B52AA6E4}">
                <adec:decorative xmlns:adec="http://schemas.microsoft.com/office/drawing/2017/decorative" val="1"/>
              </a:ext>
            </a:extLst>
          </p:cNvPr>
          <p:cNvGrpSpPr/>
          <p:nvPr userDrawn="1"/>
        </p:nvGrpSpPr>
        <p:grpSpPr>
          <a:xfrm>
            <a:off x="9096374" y="-25401"/>
            <a:ext cx="3095625" cy="6883401"/>
            <a:chOff x="9096375" y="-25401"/>
            <a:chExt cx="3095625" cy="6883401"/>
          </a:xfrm>
        </p:grpSpPr>
        <p:cxnSp>
          <p:nvCxnSpPr>
            <p:cNvPr id="10" name="Straight Connector 9">
              <a:extLst>
                <a:ext uri="{FF2B5EF4-FFF2-40B4-BE49-F238E27FC236}">
                  <a16:creationId xmlns:a16="http://schemas.microsoft.com/office/drawing/2014/main" id="{6322A6FB-333C-65AE-23D8-08BCEA174D43}"/>
                </a:ext>
              </a:extLst>
            </p:cNvPr>
            <p:cNvCxnSpPr/>
            <p:nvPr userDrawn="1"/>
          </p:nvCxnSpPr>
          <p:spPr>
            <a:xfrm>
              <a:off x="9096375" y="1497012"/>
              <a:ext cx="30956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162BB247-4598-A983-DEBF-6F042C1DB0BC}"/>
                </a:ext>
              </a:extLst>
            </p:cNvPr>
            <p:cNvCxnSpPr>
              <a:cxnSpLocks/>
            </p:cNvCxnSpPr>
            <p:nvPr userDrawn="1"/>
          </p:nvCxnSpPr>
          <p:spPr>
            <a:xfrm flipH="1">
              <a:off x="9381744" y="-25401"/>
              <a:ext cx="2810256" cy="688340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12" name="Straight Connector 11">
            <a:extLst>
              <a:ext uri="{FF2B5EF4-FFF2-40B4-BE49-F238E27FC236}">
                <a16:creationId xmlns:a16="http://schemas.microsoft.com/office/drawing/2014/main" id="{34E84FEE-D475-A71D-7996-5925602ECF9A}"/>
              </a:ext>
              <a:ext uri="{C183D7F6-B498-43B3-948B-1728B52AA6E4}">
                <adec:decorative xmlns:adec="http://schemas.microsoft.com/office/drawing/2017/decorative" val="1"/>
              </a:ext>
            </a:extLst>
          </p:cNvPr>
          <p:cNvCxnSpPr>
            <a:cxnSpLocks/>
          </p:cNvCxnSpPr>
          <p:nvPr userDrawn="1"/>
        </p:nvCxnSpPr>
        <p:spPr>
          <a:xfrm rot="10800000" flipH="1">
            <a:off x="-1" y="-25403"/>
            <a:ext cx="1210573" cy="204816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Footer Placeholder 4">
            <a:extLst>
              <a:ext uri="{FF2B5EF4-FFF2-40B4-BE49-F238E27FC236}">
                <a16:creationId xmlns:a16="http://schemas.microsoft.com/office/drawing/2014/main" id="{7459776D-4049-CB00-C321-0627C169BC51}"/>
              </a:ext>
            </a:extLst>
          </p:cNvPr>
          <p:cNvSpPr>
            <a:spLocks noGrp="1"/>
          </p:cNvSpPr>
          <p:nvPr>
            <p:ph type="ftr" sz="quarter" idx="11"/>
          </p:nvPr>
        </p:nvSpPr>
        <p:spPr>
          <a:xfrm>
            <a:off x="1333500" y="6356349"/>
            <a:ext cx="3819228" cy="365125"/>
          </a:xfrm>
        </p:spPr>
        <p:txBody>
          <a:bodyPr/>
          <a:lstStyle>
            <a:lvl1pPr algn="l">
              <a:defRPr sz="900"/>
            </a:lvl1pPr>
          </a:lstStyle>
          <a:p>
            <a:r>
              <a:rPr lang="en-US" dirty="0"/>
              <a:t>PRESENTATION TITLE</a:t>
            </a:r>
          </a:p>
        </p:txBody>
      </p:sp>
      <p:sp>
        <p:nvSpPr>
          <p:cNvPr id="16" name="Slide Number Placeholder 5">
            <a:extLst>
              <a:ext uri="{FF2B5EF4-FFF2-40B4-BE49-F238E27FC236}">
                <a16:creationId xmlns:a16="http://schemas.microsoft.com/office/drawing/2014/main" id="{EDE114AF-34C6-A062-7340-858BC27DA264}"/>
              </a:ext>
            </a:extLst>
          </p:cNvPr>
          <p:cNvSpPr>
            <a:spLocks noGrp="1"/>
          </p:cNvSpPr>
          <p:nvPr>
            <p:ph type="sldNum" sz="quarter" idx="12"/>
          </p:nvPr>
        </p:nvSpPr>
        <p:spPr>
          <a:xfrm>
            <a:off x="10373350" y="6356349"/>
            <a:ext cx="987552" cy="365125"/>
          </a:xfrm>
        </p:spPr>
        <p:txBody>
          <a:bodyPr/>
          <a:lstStyle>
            <a:lvl1pPr>
              <a:defRPr sz="900"/>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42497359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Break 3">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B3628-62D7-4A6D-A79F-34DE91DBA31E}"/>
              </a:ext>
            </a:extLst>
          </p:cNvPr>
          <p:cNvSpPr>
            <a:spLocks noGrp="1"/>
          </p:cNvSpPr>
          <p:nvPr>
            <p:ph type="ctrTitle" hasCustomPrompt="1"/>
          </p:nvPr>
        </p:nvSpPr>
        <p:spPr>
          <a:xfrm>
            <a:off x="6991350" y="406400"/>
            <a:ext cx="4179570" cy="3457971"/>
          </a:xfrm>
        </p:spPr>
        <p:txBody>
          <a:bodyPr anchor="b">
            <a:noAutofit/>
          </a:bodyPr>
          <a:lstStyle>
            <a:lvl1pPr algn="l">
              <a:defRPr sz="3600" spc="150" baseline="0">
                <a:solidFill>
                  <a:schemeClr val="bg1"/>
                </a:solidFill>
              </a:defRPr>
            </a:lvl1pPr>
          </a:lstStyle>
          <a:p>
            <a:r>
              <a:rPr lang="en-US" dirty="0"/>
              <a:t>CLICK TO add title</a:t>
            </a:r>
          </a:p>
        </p:txBody>
      </p:sp>
      <p:pic>
        <p:nvPicPr>
          <p:cNvPr id="4" name="Graphic 3">
            <a:extLst>
              <a:ext uri="{FF2B5EF4-FFF2-40B4-BE49-F238E27FC236}">
                <a16:creationId xmlns:a16="http://schemas.microsoft.com/office/drawing/2014/main" id="{5E045004-3604-59DC-13E0-7A0B2DF78C4E}"/>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828675"/>
            <a:ext cx="5876925" cy="5200650"/>
          </a:xfrm>
          <a:prstGeom prst="rect">
            <a:avLst/>
          </a:prstGeom>
        </p:spPr>
      </p:pic>
    </p:spTree>
    <p:extLst>
      <p:ext uri="{BB962C8B-B14F-4D97-AF65-F5344CB8AC3E}">
        <p14:creationId xmlns:p14="http://schemas.microsoft.com/office/powerpoint/2010/main" val="4403296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1">
    <p:bg>
      <p:bgPr>
        <a:solidFill>
          <a:schemeClr val="accent1"/>
        </a:solidFill>
        <a:effectLst/>
      </p:bgPr>
    </p:bg>
    <p:spTree>
      <p:nvGrpSpPr>
        <p:cNvPr id="1" name=""/>
        <p:cNvGrpSpPr/>
        <p:nvPr/>
      </p:nvGrpSpPr>
      <p:grpSpPr>
        <a:xfrm>
          <a:off x="0" y="0"/>
          <a:ext cx="0" cy="0"/>
          <a:chOff x="0" y="0"/>
          <a:chExt cx="0" cy="0"/>
        </a:xfrm>
      </p:grpSpPr>
      <p:pic>
        <p:nvPicPr>
          <p:cNvPr id="10" name="Graphic 9">
            <a:extLst>
              <a:ext uri="{FF2B5EF4-FFF2-40B4-BE49-F238E27FC236}">
                <a16:creationId xmlns:a16="http://schemas.microsoft.com/office/drawing/2014/main" id="{955F7B05-9431-1FBA-415D-6CF2DF562B97}"/>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39434" t="20278" b="22673"/>
          <a:stretch/>
        </p:blipFill>
        <p:spPr>
          <a:xfrm>
            <a:off x="25785" y="0"/>
            <a:ext cx="4093633" cy="3912394"/>
          </a:xfrm>
          <a:prstGeom prst="rect">
            <a:avLst/>
          </a:prstGeom>
        </p:spPr>
      </p:pic>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2933700" y="568961"/>
            <a:ext cx="8420100" cy="1780860"/>
          </a:xfrm>
        </p:spPr>
        <p:txBody>
          <a:bodyPr anchor="b">
            <a:normAutofit/>
          </a:bodyPr>
          <a:lstStyle>
            <a:lvl1pPr>
              <a:defRPr lang="en-US" sz="2800" kern="1200" spc="150" baseline="0" dirty="0">
                <a:solidFill>
                  <a:schemeClr val="tx1"/>
                </a:solidFill>
                <a:latin typeface="+mj-lt"/>
                <a:ea typeface="+mj-ea"/>
                <a:cs typeface="+mj-cs"/>
              </a:defRPr>
            </a:lvl1pPr>
          </a:lstStyle>
          <a:p>
            <a:r>
              <a:rPr lang="en-US" dirty="0"/>
              <a:t>CLICK TO add title</a:t>
            </a:r>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2933700" y="2797255"/>
            <a:ext cx="3924300" cy="464499"/>
          </a:xfrm>
        </p:spPr>
        <p:txBody>
          <a:bodyPr anchor="t">
            <a:normAutofit/>
          </a:bodyPr>
          <a:lstStyle>
            <a:lvl1pPr marL="0" indent="0">
              <a:buNone/>
              <a:defRPr lang="en-US" sz="1800" b="1" kern="1200" spc="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7" name="Content Placeholder 3">
            <a:extLst>
              <a:ext uri="{FF2B5EF4-FFF2-40B4-BE49-F238E27FC236}">
                <a16:creationId xmlns:a16="http://schemas.microsoft.com/office/drawing/2014/main" id="{07FF22E3-5928-787E-B062-FA18127D3BD9}"/>
              </a:ext>
            </a:extLst>
          </p:cNvPr>
          <p:cNvSpPr>
            <a:spLocks noGrp="1"/>
          </p:cNvSpPr>
          <p:nvPr>
            <p:ph sz="half" idx="13" hasCustomPrompt="1"/>
          </p:nvPr>
        </p:nvSpPr>
        <p:spPr>
          <a:xfrm>
            <a:off x="2933700" y="3251596"/>
            <a:ext cx="3943627" cy="3234264"/>
          </a:xfrm>
        </p:spPr>
        <p:txBody>
          <a:bodyPr tIns="0">
            <a:normAutofit/>
          </a:bodyPr>
          <a:lstStyle>
            <a:lvl1pPr marL="0" indent="0">
              <a:lnSpc>
                <a:spcPct val="100000"/>
              </a:lnSpc>
              <a:buFont typeface="Arial" panose="020B0604020202020204" pitchFamily="34" charset="0"/>
              <a:buNone/>
              <a:defRPr sz="1800" b="0" spc="50" baseline="0"/>
            </a:lvl1pPr>
            <a:lvl2pPr marL="283464" indent="-285750">
              <a:lnSpc>
                <a:spcPct val="100000"/>
              </a:lnSpc>
              <a:spcBef>
                <a:spcPts val="1000"/>
              </a:spcBef>
              <a:buFont typeface="Arial" panose="020B0604020202020204" pitchFamily="34" charset="0"/>
              <a:buChar char="•"/>
              <a:defRPr sz="1800" spc="50" baseline="0"/>
            </a:lvl2pPr>
            <a:lvl3pPr marL="566928" indent="-285750">
              <a:lnSpc>
                <a:spcPct val="100000"/>
              </a:lnSpc>
              <a:spcBef>
                <a:spcPts val="1000"/>
              </a:spcBef>
              <a:buFont typeface="Arial" panose="020B0604020202020204" pitchFamily="34" charset="0"/>
              <a:buChar char="•"/>
              <a:defRPr sz="1800" spc="50" baseline="0"/>
            </a:lvl3pPr>
            <a:lvl4pPr marL="859536" indent="-285750">
              <a:lnSpc>
                <a:spcPct val="100000"/>
              </a:lnSpc>
              <a:spcBef>
                <a:spcPts val="1000"/>
              </a:spcBef>
              <a:buFont typeface="Arial" panose="020B0604020202020204" pitchFamily="34" charset="0"/>
              <a:buChar char="•"/>
              <a:defRPr sz="1800" spc="50" baseline="0"/>
            </a:lvl4pPr>
            <a:lvl5pPr marL="1143000" indent="-285750">
              <a:lnSpc>
                <a:spcPct val="100000"/>
              </a:lnSpc>
              <a:spcBef>
                <a:spcPts val="1000"/>
              </a:spcBef>
              <a:buFont typeface="Arial" panose="020B0604020202020204" pitchFamily="34" charset="0"/>
              <a:buChar char="•"/>
              <a:defRPr sz="1800" spc="50" baseline="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B374FC39-67F6-42EA-BCD1-F69AE2F0F22D}"/>
              </a:ext>
            </a:extLst>
          </p:cNvPr>
          <p:cNvSpPr>
            <a:spLocks noGrp="1"/>
          </p:cNvSpPr>
          <p:nvPr>
            <p:ph type="body" sz="quarter" idx="3" hasCustomPrompt="1"/>
          </p:nvPr>
        </p:nvSpPr>
        <p:spPr>
          <a:xfrm>
            <a:off x="7410173" y="2797255"/>
            <a:ext cx="3943627" cy="464499"/>
          </a:xfrm>
        </p:spPr>
        <p:txBody>
          <a:bodyPr anchor="t">
            <a:normAutofit/>
          </a:bodyPr>
          <a:lstStyle>
            <a:lvl1pPr marL="0" indent="0">
              <a:buNone/>
              <a:defRPr lang="en-US" sz="1800" b="1" kern="1200" spc="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9" name="Content Placeholder 3">
            <a:extLst>
              <a:ext uri="{FF2B5EF4-FFF2-40B4-BE49-F238E27FC236}">
                <a16:creationId xmlns:a16="http://schemas.microsoft.com/office/drawing/2014/main" id="{178E4D0B-96F1-45F3-6B2A-5FA31A37257F}"/>
              </a:ext>
            </a:extLst>
          </p:cNvPr>
          <p:cNvSpPr>
            <a:spLocks noGrp="1"/>
          </p:cNvSpPr>
          <p:nvPr>
            <p:ph sz="half" idx="14" hasCustomPrompt="1"/>
          </p:nvPr>
        </p:nvSpPr>
        <p:spPr>
          <a:xfrm>
            <a:off x="7410173" y="3251595"/>
            <a:ext cx="3943627" cy="3234264"/>
          </a:xfrm>
        </p:spPr>
        <p:txBody>
          <a:bodyPr tIns="0">
            <a:normAutofit/>
          </a:bodyPr>
          <a:lstStyle>
            <a:lvl1pPr marL="0" indent="0">
              <a:lnSpc>
                <a:spcPct val="100000"/>
              </a:lnSpc>
              <a:buFont typeface="Arial" panose="020B0604020202020204" pitchFamily="34" charset="0"/>
              <a:buNone/>
              <a:defRPr sz="1800" b="0" spc="50" baseline="0"/>
            </a:lvl1pPr>
            <a:lvl2pPr marL="283464" indent="-285750">
              <a:lnSpc>
                <a:spcPct val="100000"/>
              </a:lnSpc>
              <a:spcBef>
                <a:spcPts val="1000"/>
              </a:spcBef>
              <a:buFont typeface="Arial" panose="020B0604020202020204" pitchFamily="34" charset="0"/>
              <a:buChar char="•"/>
              <a:defRPr sz="1800" spc="50" baseline="0"/>
            </a:lvl2pPr>
            <a:lvl3pPr marL="566928" indent="-285750">
              <a:lnSpc>
                <a:spcPct val="100000"/>
              </a:lnSpc>
              <a:spcBef>
                <a:spcPts val="1000"/>
              </a:spcBef>
              <a:buFont typeface="Arial" panose="020B0604020202020204" pitchFamily="34" charset="0"/>
              <a:buChar char="•"/>
              <a:defRPr sz="1800" spc="50" baseline="0"/>
            </a:lvl3pPr>
            <a:lvl4pPr marL="859536" indent="-285750">
              <a:lnSpc>
                <a:spcPct val="100000"/>
              </a:lnSpc>
              <a:spcBef>
                <a:spcPts val="1000"/>
              </a:spcBef>
              <a:buFont typeface="Arial" panose="020B0604020202020204" pitchFamily="34" charset="0"/>
              <a:buChar char="•"/>
              <a:defRPr sz="1800" spc="50" baseline="0"/>
            </a:lvl4pPr>
            <a:lvl5pPr marL="1143000" indent="-285750">
              <a:lnSpc>
                <a:spcPct val="100000"/>
              </a:lnSpc>
              <a:spcBef>
                <a:spcPts val="1000"/>
              </a:spcBef>
              <a:buFont typeface="Arial" panose="020B0604020202020204" pitchFamily="34" charset="0"/>
              <a:buChar char="•"/>
              <a:defRPr sz="1800" spc="50" baseline="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Footer Placeholder 4">
            <a:extLst>
              <a:ext uri="{FF2B5EF4-FFF2-40B4-BE49-F238E27FC236}">
                <a16:creationId xmlns:a16="http://schemas.microsoft.com/office/drawing/2014/main" id="{5F41582C-9AD2-F126-40F3-D43E77D158C8}"/>
              </a:ext>
            </a:extLst>
          </p:cNvPr>
          <p:cNvSpPr>
            <a:spLocks noGrp="1"/>
          </p:cNvSpPr>
          <p:nvPr>
            <p:ph type="ftr" sz="quarter" idx="11"/>
          </p:nvPr>
        </p:nvSpPr>
        <p:spPr>
          <a:xfrm>
            <a:off x="2969260" y="6356349"/>
            <a:ext cx="3819228" cy="365125"/>
          </a:xfrm>
        </p:spPr>
        <p:txBody>
          <a:bodyPr/>
          <a:lstStyle>
            <a:lvl1pPr algn="l">
              <a:defRPr sz="900"/>
            </a:lvl1pPr>
          </a:lstStyle>
          <a:p>
            <a:r>
              <a:rPr lang="en-US" dirty="0"/>
              <a:t>PRESENTATION TITLE</a:t>
            </a:r>
          </a:p>
        </p:txBody>
      </p:sp>
      <p:sp>
        <p:nvSpPr>
          <p:cNvPr id="14" name="Slide Number Placeholder 5">
            <a:extLst>
              <a:ext uri="{FF2B5EF4-FFF2-40B4-BE49-F238E27FC236}">
                <a16:creationId xmlns:a16="http://schemas.microsoft.com/office/drawing/2014/main" id="{341F76B1-7BEF-7A88-1394-1164BFF082E5}"/>
              </a:ext>
            </a:extLst>
          </p:cNvPr>
          <p:cNvSpPr>
            <a:spLocks noGrp="1"/>
          </p:cNvSpPr>
          <p:nvPr>
            <p:ph type="sldNum" sz="quarter" idx="12"/>
          </p:nvPr>
        </p:nvSpPr>
        <p:spPr>
          <a:xfrm>
            <a:off x="10373350" y="6356349"/>
            <a:ext cx="987552" cy="365125"/>
          </a:xfrm>
        </p:spPr>
        <p:txBody>
          <a:bodyPr/>
          <a:lstStyle>
            <a:lvl1pPr>
              <a:defRPr sz="900"/>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2840127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2">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341120" y="558801"/>
            <a:ext cx="9953308" cy="1780860"/>
          </a:xfrm>
        </p:spPr>
        <p:txBody>
          <a:bodyPr anchor="b">
            <a:normAutofit/>
          </a:bodyPr>
          <a:lstStyle>
            <a:lvl1pPr>
              <a:defRPr lang="en-US" sz="2800" kern="1200" spc="150" baseline="0" dirty="0">
                <a:solidFill>
                  <a:schemeClr val="tx1"/>
                </a:solidFill>
                <a:latin typeface="+mj-lt"/>
                <a:ea typeface="+mj-ea"/>
                <a:cs typeface="+mj-cs"/>
              </a:defRPr>
            </a:lvl1pPr>
          </a:lstStyle>
          <a:p>
            <a:r>
              <a:rPr lang="en-US" dirty="0"/>
              <a:t>CLICK TO add title</a:t>
            </a:r>
          </a:p>
        </p:txBody>
      </p:sp>
      <p:grpSp>
        <p:nvGrpSpPr>
          <p:cNvPr id="10" name="Group 9">
            <a:extLst>
              <a:ext uri="{FF2B5EF4-FFF2-40B4-BE49-F238E27FC236}">
                <a16:creationId xmlns:a16="http://schemas.microsoft.com/office/drawing/2014/main" id="{6A217F83-0BDB-C70B-29FE-2651DE191533}"/>
              </a:ext>
              <a:ext uri="{C183D7F6-B498-43B3-948B-1728B52AA6E4}">
                <adec:decorative xmlns:adec="http://schemas.microsoft.com/office/drawing/2017/decorative" val="1"/>
              </a:ext>
            </a:extLst>
          </p:cNvPr>
          <p:cNvGrpSpPr/>
          <p:nvPr userDrawn="1"/>
        </p:nvGrpSpPr>
        <p:grpSpPr>
          <a:xfrm>
            <a:off x="4429817" y="0"/>
            <a:ext cx="7762183" cy="2754814"/>
            <a:chOff x="7334250" y="0"/>
            <a:chExt cx="4857750" cy="1724025"/>
          </a:xfrm>
        </p:grpSpPr>
        <p:cxnSp>
          <p:nvCxnSpPr>
            <p:cNvPr id="11" name="Straight Connector 10">
              <a:extLst>
                <a:ext uri="{FF2B5EF4-FFF2-40B4-BE49-F238E27FC236}">
                  <a16:creationId xmlns:a16="http://schemas.microsoft.com/office/drawing/2014/main" id="{E0C62368-3F79-C078-7086-B23D2F5A09F8}"/>
                </a:ext>
              </a:extLst>
            </p:cNvPr>
            <p:cNvCxnSpPr/>
            <p:nvPr userDrawn="1"/>
          </p:nvCxnSpPr>
          <p:spPr>
            <a:xfrm flipH="1" flipV="1">
              <a:off x="7334250" y="0"/>
              <a:ext cx="4857750" cy="762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609BDD71-BF2E-BDB0-A625-D8371AEA1CAB}"/>
                </a:ext>
              </a:extLst>
            </p:cNvPr>
            <p:cNvCxnSpPr>
              <a:cxnSpLocks/>
            </p:cNvCxnSpPr>
            <p:nvPr userDrawn="1"/>
          </p:nvCxnSpPr>
          <p:spPr>
            <a:xfrm>
              <a:off x="11487150" y="0"/>
              <a:ext cx="704850" cy="172402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5" name="Text Placeholder 2">
            <a:extLst>
              <a:ext uri="{FF2B5EF4-FFF2-40B4-BE49-F238E27FC236}">
                <a16:creationId xmlns:a16="http://schemas.microsoft.com/office/drawing/2014/main" id="{83354B96-CD25-BE1C-8CA2-3825F820B759}"/>
              </a:ext>
            </a:extLst>
          </p:cNvPr>
          <p:cNvSpPr>
            <a:spLocks noGrp="1"/>
          </p:cNvSpPr>
          <p:nvPr>
            <p:ph type="body" idx="1" hasCustomPrompt="1"/>
          </p:nvPr>
        </p:nvSpPr>
        <p:spPr>
          <a:xfrm>
            <a:off x="1341120" y="2960877"/>
            <a:ext cx="2722880" cy="351284"/>
          </a:xfrm>
        </p:spPr>
        <p:txBody>
          <a:bodyPr anchor="t">
            <a:normAutofit/>
          </a:bodyPr>
          <a:lstStyle>
            <a:lvl1pPr marL="0" indent="0">
              <a:buNone/>
              <a:defRPr lang="en-US" sz="1800" b="1" kern="1200" spc="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5" name="Content Placeholder 3">
            <a:extLst>
              <a:ext uri="{FF2B5EF4-FFF2-40B4-BE49-F238E27FC236}">
                <a16:creationId xmlns:a16="http://schemas.microsoft.com/office/drawing/2014/main" id="{CDD81865-54C7-7674-4B2E-041D05C1D146}"/>
              </a:ext>
            </a:extLst>
          </p:cNvPr>
          <p:cNvSpPr>
            <a:spLocks noGrp="1"/>
          </p:cNvSpPr>
          <p:nvPr>
            <p:ph sz="half" idx="15" hasCustomPrompt="1"/>
          </p:nvPr>
        </p:nvSpPr>
        <p:spPr>
          <a:xfrm>
            <a:off x="1341120" y="3392035"/>
            <a:ext cx="2722880" cy="2907164"/>
          </a:xfrm>
        </p:spPr>
        <p:txBody>
          <a:bodyPr tIns="0">
            <a:normAutofit/>
          </a:bodyPr>
          <a:lstStyle>
            <a:lvl1pPr marL="283464" indent="-283464">
              <a:lnSpc>
                <a:spcPct val="100000"/>
              </a:lnSpc>
              <a:buFont typeface="+mj-lt"/>
              <a:buAutoNum type="arabicPeriod"/>
              <a:defRPr sz="1800" b="0" spc="50" baseline="0"/>
            </a:lvl1pPr>
            <a:lvl2pPr marL="566928" indent="-342900">
              <a:lnSpc>
                <a:spcPct val="100000"/>
              </a:lnSpc>
              <a:spcBef>
                <a:spcPts val="1000"/>
              </a:spcBef>
              <a:buFont typeface="+mj-lt"/>
              <a:buAutoNum type="alphaLcPeriod"/>
              <a:defRPr sz="1800" spc="50" baseline="0"/>
            </a:lvl2pPr>
            <a:lvl3pPr marL="850392" indent="-342900">
              <a:lnSpc>
                <a:spcPct val="100000"/>
              </a:lnSpc>
              <a:spcBef>
                <a:spcPts val="1000"/>
              </a:spcBef>
              <a:buFont typeface="+mj-lt"/>
              <a:buAutoNum type="arabicParenR"/>
              <a:defRPr sz="1800" spc="50" baseline="0"/>
            </a:lvl3pPr>
            <a:lvl4pPr marL="1042416" indent="-342900">
              <a:lnSpc>
                <a:spcPct val="100000"/>
              </a:lnSpc>
              <a:spcBef>
                <a:spcPts val="1000"/>
              </a:spcBef>
              <a:buFont typeface="+mj-lt"/>
              <a:buAutoNum type="alphaLcParenR"/>
              <a:defRPr sz="1800" spc="50" baseline="0"/>
            </a:lvl4pPr>
            <a:lvl5pPr marL="1074420" indent="-400050">
              <a:lnSpc>
                <a:spcPct val="100000"/>
              </a:lnSpc>
              <a:spcBef>
                <a:spcPts val="1000"/>
              </a:spcBef>
              <a:buFont typeface="+mj-lt"/>
              <a:buAutoNum type="romanLcPeriod"/>
              <a:defRPr sz="1800" spc="50" baseline="0"/>
            </a:lvl5pPr>
          </a:lstStyle>
          <a:p>
            <a:pPr lvl="0"/>
            <a:r>
              <a:rPr lang="en-US" dirty="0"/>
              <a:t>Click to add content</a:t>
            </a:r>
          </a:p>
          <a:p>
            <a:pPr lvl="1"/>
            <a:r>
              <a:rPr lang="en-US" dirty="0"/>
              <a:t>Second level</a:t>
            </a:r>
          </a:p>
          <a:p>
            <a:pPr lvl="2"/>
            <a:r>
              <a:rPr lang="en-US" dirty="0"/>
              <a:t>Third level</a:t>
            </a:r>
          </a:p>
          <a:p>
            <a:pPr lvl="3"/>
            <a:r>
              <a:rPr lang="en-US" dirty="0"/>
              <a:t>Fourth level</a:t>
            </a:r>
          </a:p>
        </p:txBody>
      </p:sp>
      <p:sp>
        <p:nvSpPr>
          <p:cNvPr id="17" name="Text Placeholder 2">
            <a:extLst>
              <a:ext uri="{FF2B5EF4-FFF2-40B4-BE49-F238E27FC236}">
                <a16:creationId xmlns:a16="http://schemas.microsoft.com/office/drawing/2014/main" id="{6F39BA57-7F1C-623F-BC7F-B689C5AC33EA}"/>
              </a:ext>
            </a:extLst>
          </p:cNvPr>
          <p:cNvSpPr>
            <a:spLocks noGrp="1"/>
          </p:cNvSpPr>
          <p:nvPr>
            <p:ph type="body" idx="10" hasCustomPrompt="1"/>
          </p:nvPr>
        </p:nvSpPr>
        <p:spPr>
          <a:xfrm>
            <a:off x="4754881" y="2960877"/>
            <a:ext cx="5516880" cy="351284"/>
          </a:xfrm>
        </p:spPr>
        <p:txBody>
          <a:bodyPr anchor="t">
            <a:normAutofit/>
          </a:bodyPr>
          <a:lstStyle>
            <a:lvl1pPr marL="0" indent="0">
              <a:buNone/>
              <a:defRPr lang="en-US" sz="1800" b="1" kern="1200" spc="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3" name="Content Placeholder 3">
            <a:extLst>
              <a:ext uri="{FF2B5EF4-FFF2-40B4-BE49-F238E27FC236}">
                <a16:creationId xmlns:a16="http://schemas.microsoft.com/office/drawing/2014/main" id="{94BF07A4-5A33-0B3C-A378-AB2435F1D5FF}"/>
              </a:ext>
            </a:extLst>
          </p:cNvPr>
          <p:cNvSpPr>
            <a:spLocks noGrp="1"/>
          </p:cNvSpPr>
          <p:nvPr>
            <p:ph sz="half" idx="14" hasCustomPrompt="1"/>
          </p:nvPr>
        </p:nvSpPr>
        <p:spPr>
          <a:xfrm>
            <a:off x="4754881" y="3324859"/>
            <a:ext cx="5506720" cy="3031489"/>
          </a:xfrm>
        </p:spPr>
        <p:txBody>
          <a:bodyPr tIns="0">
            <a:normAutofit/>
          </a:bodyPr>
          <a:lstStyle>
            <a:lvl1pPr marL="0" indent="0">
              <a:lnSpc>
                <a:spcPct val="100000"/>
              </a:lnSpc>
              <a:buFont typeface="Arial" panose="020B0604020202020204" pitchFamily="34" charset="0"/>
              <a:buNone/>
              <a:defRPr sz="1800" b="0" spc="50" baseline="0"/>
            </a:lvl1pPr>
            <a:lvl2pPr marL="283464" indent="-285750">
              <a:lnSpc>
                <a:spcPct val="100000"/>
              </a:lnSpc>
              <a:spcBef>
                <a:spcPts val="1000"/>
              </a:spcBef>
              <a:buFont typeface="Arial" panose="020B0604020202020204" pitchFamily="34" charset="0"/>
              <a:buChar char="•"/>
              <a:defRPr sz="1800" spc="50" baseline="0"/>
            </a:lvl2pPr>
            <a:lvl3pPr marL="566928" indent="-285750">
              <a:lnSpc>
                <a:spcPct val="100000"/>
              </a:lnSpc>
              <a:spcBef>
                <a:spcPts val="1000"/>
              </a:spcBef>
              <a:buFont typeface="Arial" panose="020B0604020202020204" pitchFamily="34" charset="0"/>
              <a:buChar char="•"/>
              <a:defRPr sz="1800" spc="50" baseline="0"/>
            </a:lvl3pPr>
            <a:lvl4pPr marL="859536" indent="-285750">
              <a:lnSpc>
                <a:spcPct val="100000"/>
              </a:lnSpc>
              <a:spcBef>
                <a:spcPts val="1000"/>
              </a:spcBef>
              <a:buFont typeface="Arial" panose="020B0604020202020204" pitchFamily="34" charset="0"/>
              <a:buChar char="•"/>
              <a:defRPr sz="1800" spc="50" baseline="0"/>
            </a:lvl4pPr>
            <a:lvl5pPr marL="1143000" indent="-285750">
              <a:lnSpc>
                <a:spcPct val="100000"/>
              </a:lnSpc>
              <a:spcBef>
                <a:spcPts val="1000"/>
              </a:spcBef>
              <a:buFont typeface="Arial" panose="020B0604020202020204" pitchFamily="34" charset="0"/>
              <a:buChar char="•"/>
              <a:defRPr sz="1800" spc="50" baseline="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Footer Placeholder 4">
            <a:extLst>
              <a:ext uri="{FF2B5EF4-FFF2-40B4-BE49-F238E27FC236}">
                <a16:creationId xmlns:a16="http://schemas.microsoft.com/office/drawing/2014/main" id="{63DC63A6-41FE-6C2D-9A53-0AE4A6DBF39B}"/>
              </a:ext>
            </a:extLst>
          </p:cNvPr>
          <p:cNvSpPr>
            <a:spLocks noGrp="1"/>
          </p:cNvSpPr>
          <p:nvPr>
            <p:ph type="ftr" sz="quarter" idx="12"/>
          </p:nvPr>
        </p:nvSpPr>
        <p:spPr>
          <a:xfrm>
            <a:off x="1333500" y="6356349"/>
            <a:ext cx="3819228" cy="365125"/>
          </a:xfrm>
        </p:spPr>
        <p:txBody>
          <a:bodyPr/>
          <a:lstStyle>
            <a:lvl1pPr algn="l">
              <a:defRPr sz="900"/>
            </a:lvl1pPr>
          </a:lstStyle>
          <a:p>
            <a:r>
              <a:rPr lang="en-US" dirty="0"/>
              <a:t>PRESENTATION TITLE</a:t>
            </a:r>
          </a:p>
        </p:txBody>
      </p:sp>
      <p:sp>
        <p:nvSpPr>
          <p:cNvPr id="20" name="Slide Number Placeholder 5">
            <a:extLst>
              <a:ext uri="{FF2B5EF4-FFF2-40B4-BE49-F238E27FC236}">
                <a16:creationId xmlns:a16="http://schemas.microsoft.com/office/drawing/2014/main" id="{0B5130EC-B05B-5489-FBEC-DBEB6D1E737D}"/>
              </a:ext>
            </a:extLst>
          </p:cNvPr>
          <p:cNvSpPr>
            <a:spLocks noGrp="1"/>
          </p:cNvSpPr>
          <p:nvPr>
            <p:ph type="sldNum" sz="quarter" idx="13"/>
          </p:nvPr>
        </p:nvSpPr>
        <p:spPr>
          <a:xfrm>
            <a:off x="10373350" y="6356349"/>
            <a:ext cx="987552" cy="365125"/>
          </a:xfrm>
        </p:spPr>
        <p:txBody>
          <a:bodyPr/>
          <a:lstStyle>
            <a:lvl1pPr>
              <a:defRPr sz="900"/>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21120855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cxnSp>
        <p:nvCxnSpPr>
          <p:cNvPr id="11" name="Straight Connector 10">
            <a:extLst>
              <a:ext uri="{FF2B5EF4-FFF2-40B4-BE49-F238E27FC236}">
                <a16:creationId xmlns:a16="http://schemas.microsoft.com/office/drawing/2014/main" id="{3B2CC92D-F90A-CB67-4860-D6939AC29566}"/>
              </a:ext>
              <a:ext uri="{C183D7F6-B498-43B3-948B-1728B52AA6E4}">
                <adec:decorative xmlns:adec="http://schemas.microsoft.com/office/drawing/2017/decorative" val="1"/>
              </a:ext>
            </a:extLst>
          </p:cNvPr>
          <p:cNvCxnSpPr>
            <a:cxnSpLocks/>
          </p:cNvCxnSpPr>
          <p:nvPr userDrawn="1"/>
        </p:nvCxnSpPr>
        <p:spPr>
          <a:xfrm flipH="1" flipV="1">
            <a:off x="3094182" y="0"/>
            <a:ext cx="1745673" cy="389774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23A3821F-4537-4AE7-8829-C2E3AE60F6E1}"/>
              </a:ext>
            </a:extLst>
          </p:cNvPr>
          <p:cNvSpPr>
            <a:spLocks noGrp="1"/>
          </p:cNvSpPr>
          <p:nvPr>
            <p:ph type="title" hasCustomPrompt="1"/>
          </p:nvPr>
        </p:nvSpPr>
        <p:spPr>
          <a:xfrm>
            <a:off x="5476874" y="1671639"/>
            <a:ext cx="5884027" cy="1204912"/>
          </a:xfrm>
        </p:spPr>
        <p:txBody>
          <a:bodyPr anchor="b">
            <a:normAutofit/>
          </a:bodyPr>
          <a:lstStyle>
            <a:lvl1pPr>
              <a:defRPr lang="en-US" sz="2800" kern="1200" spc="150" baseline="0" dirty="0">
                <a:solidFill>
                  <a:schemeClr val="tx1"/>
                </a:solidFill>
                <a:latin typeface="+mj-lt"/>
                <a:ea typeface="+mj-ea"/>
                <a:cs typeface="+mj-cs"/>
              </a:defRPr>
            </a:lvl1pPr>
          </a:lstStyle>
          <a:p>
            <a:r>
              <a:rPr lang="en-US" dirty="0"/>
              <a:t>CLICK TO add title</a:t>
            </a:r>
          </a:p>
        </p:txBody>
      </p:sp>
      <p:sp>
        <p:nvSpPr>
          <p:cNvPr id="13" name="Picture Placeholder 12">
            <a:extLst>
              <a:ext uri="{FF2B5EF4-FFF2-40B4-BE49-F238E27FC236}">
                <a16:creationId xmlns:a16="http://schemas.microsoft.com/office/drawing/2014/main" id="{4C376638-5C5B-8E5B-0C26-8F63B98EA417}"/>
              </a:ext>
            </a:extLst>
          </p:cNvPr>
          <p:cNvSpPr>
            <a:spLocks noGrp="1"/>
          </p:cNvSpPr>
          <p:nvPr>
            <p:ph type="pic" sz="quarter" idx="13"/>
          </p:nvPr>
        </p:nvSpPr>
        <p:spPr>
          <a:xfrm>
            <a:off x="-28230" y="-9144"/>
            <a:ext cx="5481955" cy="6876288"/>
          </a:xfrm>
          <a:custGeom>
            <a:avLst/>
            <a:gdLst>
              <a:gd name="connsiteX0" fmla="*/ 0 w 5476875"/>
              <a:gd name="connsiteY0" fmla="*/ 0 h 6858000"/>
              <a:gd name="connsiteX1" fmla="*/ 5476875 w 5476875"/>
              <a:gd name="connsiteY1" fmla="*/ 0 h 6858000"/>
              <a:gd name="connsiteX2" fmla="*/ 5476875 w 5476875"/>
              <a:gd name="connsiteY2" fmla="*/ 6858000 h 6858000"/>
              <a:gd name="connsiteX3" fmla="*/ 0 w 5476875"/>
              <a:gd name="connsiteY3" fmla="*/ 6858000 h 6858000"/>
              <a:gd name="connsiteX4" fmla="*/ 0 w 5476875"/>
              <a:gd name="connsiteY4" fmla="*/ 0 h 6858000"/>
              <a:gd name="connsiteX0" fmla="*/ 0 w 5476875"/>
              <a:gd name="connsiteY0" fmla="*/ 0 h 6858000"/>
              <a:gd name="connsiteX1" fmla="*/ 2520315 w 5476875"/>
              <a:gd name="connsiteY1" fmla="*/ 0 h 6858000"/>
              <a:gd name="connsiteX2" fmla="*/ 5476875 w 5476875"/>
              <a:gd name="connsiteY2" fmla="*/ 6858000 h 6858000"/>
              <a:gd name="connsiteX3" fmla="*/ 0 w 5476875"/>
              <a:gd name="connsiteY3" fmla="*/ 6858000 h 6858000"/>
              <a:gd name="connsiteX4" fmla="*/ 0 w 5476875"/>
              <a:gd name="connsiteY4" fmla="*/ 0 h 6858000"/>
              <a:gd name="connsiteX0" fmla="*/ 5080 w 5481955"/>
              <a:gd name="connsiteY0" fmla="*/ 0 h 6858000"/>
              <a:gd name="connsiteX1" fmla="*/ 2525395 w 5481955"/>
              <a:gd name="connsiteY1" fmla="*/ 0 h 6858000"/>
              <a:gd name="connsiteX2" fmla="*/ 5481955 w 5481955"/>
              <a:gd name="connsiteY2" fmla="*/ 6858000 h 6858000"/>
              <a:gd name="connsiteX3" fmla="*/ 5080 w 5481955"/>
              <a:gd name="connsiteY3" fmla="*/ 6858000 h 6858000"/>
              <a:gd name="connsiteX4" fmla="*/ 0 w 5481955"/>
              <a:gd name="connsiteY4" fmla="*/ 4805680 h 6858000"/>
              <a:gd name="connsiteX5" fmla="*/ 5080 w 5481955"/>
              <a:gd name="connsiteY5" fmla="*/ 0 h 6858000"/>
              <a:gd name="connsiteX0" fmla="*/ 5080 w 5481955"/>
              <a:gd name="connsiteY0" fmla="*/ 0 h 6863080"/>
              <a:gd name="connsiteX1" fmla="*/ 2525395 w 5481955"/>
              <a:gd name="connsiteY1" fmla="*/ 0 h 6863080"/>
              <a:gd name="connsiteX2" fmla="*/ 5481955 w 5481955"/>
              <a:gd name="connsiteY2" fmla="*/ 6858000 h 6863080"/>
              <a:gd name="connsiteX3" fmla="*/ 899160 w 5481955"/>
              <a:gd name="connsiteY3" fmla="*/ 6863080 h 6863080"/>
              <a:gd name="connsiteX4" fmla="*/ 0 w 5481955"/>
              <a:gd name="connsiteY4" fmla="*/ 4805680 h 6863080"/>
              <a:gd name="connsiteX5" fmla="*/ 5080 w 5481955"/>
              <a:gd name="connsiteY5" fmla="*/ 0 h 6863080"/>
              <a:gd name="connsiteX0" fmla="*/ 5080 w 5481955"/>
              <a:gd name="connsiteY0" fmla="*/ 0 h 6863080"/>
              <a:gd name="connsiteX1" fmla="*/ 2525395 w 5481955"/>
              <a:gd name="connsiteY1" fmla="*/ 0 h 6863080"/>
              <a:gd name="connsiteX2" fmla="*/ 5481955 w 5481955"/>
              <a:gd name="connsiteY2" fmla="*/ 6858000 h 6863080"/>
              <a:gd name="connsiteX3" fmla="*/ 899160 w 5481955"/>
              <a:gd name="connsiteY3" fmla="*/ 6863080 h 6863080"/>
              <a:gd name="connsiteX4" fmla="*/ 0 w 5481955"/>
              <a:gd name="connsiteY4" fmla="*/ 4805680 h 6863080"/>
              <a:gd name="connsiteX5" fmla="*/ 5080 w 5481955"/>
              <a:gd name="connsiteY5" fmla="*/ 0 h 6863080"/>
              <a:gd name="connsiteX0" fmla="*/ 5080 w 5481955"/>
              <a:gd name="connsiteY0" fmla="*/ 0 h 6863080"/>
              <a:gd name="connsiteX1" fmla="*/ 2525395 w 5481955"/>
              <a:gd name="connsiteY1" fmla="*/ 0 h 6863080"/>
              <a:gd name="connsiteX2" fmla="*/ 5481955 w 5481955"/>
              <a:gd name="connsiteY2" fmla="*/ 6858000 h 6863080"/>
              <a:gd name="connsiteX3" fmla="*/ 899160 w 5481955"/>
              <a:gd name="connsiteY3" fmla="*/ 6863080 h 6863080"/>
              <a:gd name="connsiteX4" fmla="*/ 0 w 5481955"/>
              <a:gd name="connsiteY4" fmla="*/ 4805680 h 6863080"/>
              <a:gd name="connsiteX5" fmla="*/ 5080 w 5481955"/>
              <a:gd name="connsiteY5" fmla="*/ 0 h 6863080"/>
              <a:gd name="connsiteX0" fmla="*/ 5080 w 5481955"/>
              <a:gd name="connsiteY0" fmla="*/ 0 h 6863080"/>
              <a:gd name="connsiteX1" fmla="*/ 2525395 w 5481955"/>
              <a:gd name="connsiteY1" fmla="*/ 0 h 6863080"/>
              <a:gd name="connsiteX2" fmla="*/ 5481955 w 5481955"/>
              <a:gd name="connsiteY2" fmla="*/ 6858000 h 6863080"/>
              <a:gd name="connsiteX3" fmla="*/ 899160 w 5481955"/>
              <a:gd name="connsiteY3" fmla="*/ 6863080 h 6863080"/>
              <a:gd name="connsiteX4" fmla="*/ 0 w 5481955"/>
              <a:gd name="connsiteY4" fmla="*/ 4759960 h 6863080"/>
              <a:gd name="connsiteX5" fmla="*/ 5080 w 5481955"/>
              <a:gd name="connsiteY5" fmla="*/ 0 h 6863080"/>
              <a:gd name="connsiteX0" fmla="*/ 5080 w 5481955"/>
              <a:gd name="connsiteY0" fmla="*/ 0 h 6863080"/>
              <a:gd name="connsiteX1" fmla="*/ 2525395 w 5481955"/>
              <a:gd name="connsiteY1" fmla="*/ 0 h 6863080"/>
              <a:gd name="connsiteX2" fmla="*/ 5481955 w 5481955"/>
              <a:gd name="connsiteY2" fmla="*/ 6858000 h 6863080"/>
              <a:gd name="connsiteX3" fmla="*/ 899160 w 5481955"/>
              <a:gd name="connsiteY3" fmla="*/ 6863080 h 6863080"/>
              <a:gd name="connsiteX4" fmla="*/ 0 w 5481955"/>
              <a:gd name="connsiteY4" fmla="*/ 4759960 h 6863080"/>
              <a:gd name="connsiteX5" fmla="*/ 5080 w 5481955"/>
              <a:gd name="connsiteY5" fmla="*/ 0 h 6863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81955" h="6863080">
                <a:moveTo>
                  <a:pt x="5080" y="0"/>
                </a:moveTo>
                <a:lnTo>
                  <a:pt x="2525395" y="0"/>
                </a:lnTo>
                <a:lnTo>
                  <a:pt x="5481955" y="6858000"/>
                </a:lnTo>
                <a:lnTo>
                  <a:pt x="899160" y="6863080"/>
                </a:lnTo>
                <a:cubicBezTo>
                  <a:pt x="506307" y="5933440"/>
                  <a:pt x="413173" y="5720080"/>
                  <a:pt x="0" y="4759960"/>
                </a:cubicBezTo>
                <a:cubicBezTo>
                  <a:pt x="1693" y="3158067"/>
                  <a:pt x="3387" y="1601893"/>
                  <a:pt x="5080" y="0"/>
                </a:cubicBezTo>
                <a:close/>
              </a:path>
            </a:pathLst>
          </a:custGeom>
        </p:spPr>
        <p:txBody>
          <a:bodyPr lIns="274320" tIns="91440" bIns="91440">
            <a:normAutofit/>
          </a:bodyPr>
          <a:lstStyle>
            <a:lvl1pPr marL="0" indent="0" algn="l">
              <a:buNone/>
              <a:defRPr sz="2000">
                <a:solidFill>
                  <a:schemeClr val="tx1"/>
                </a:solidFill>
              </a:defRPr>
            </a:lvl1pPr>
          </a:lstStyle>
          <a:p>
            <a:r>
              <a:rPr lang="en-US" dirty="0"/>
              <a:t>Click icon to add picture</a:t>
            </a:r>
          </a:p>
        </p:txBody>
      </p:sp>
      <p:sp>
        <p:nvSpPr>
          <p:cNvPr id="4" name="Footer Placeholder 4">
            <a:extLst>
              <a:ext uri="{FF2B5EF4-FFF2-40B4-BE49-F238E27FC236}">
                <a16:creationId xmlns:a16="http://schemas.microsoft.com/office/drawing/2014/main" id="{04569D00-2037-2A8D-943B-22FAC1C0B690}"/>
              </a:ext>
            </a:extLst>
          </p:cNvPr>
          <p:cNvSpPr>
            <a:spLocks noGrp="1"/>
          </p:cNvSpPr>
          <p:nvPr>
            <p:ph type="ftr" sz="quarter" idx="11"/>
          </p:nvPr>
        </p:nvSpPr>
        <p:spPr>
          <a:xfrm>
            <a:off x="825500" y="6356349"/>
            <a:ext cx="3819228" cy="365125"/>
          </a:xfrm>
        </p:spPr>
        <p:txBody>
          <a:bodyPr/>
          <a:lstStyle>
            <a:lvl1pPr algn="l">
              <a:defRPr sz="900"/>
            </a:lvl1pPr>
          </a:lstStyle>
          <a:p>
            <a:r>
              <a:rPr lang="en-US" dirty="0"/>
              <a:t>PRESENTATION TITLE</a:t>
            </a:r>
          </a:p>
        </p:txBody>
      </p:sp>
      <p:sp>
        <p:nvSpPr>
          <p:cNvPr id="5" name="Slide Number Placeholder 5">
            <a:extLst>
              <a:ext uri="{FF2B5EF4-FFF2-40B4-BE49-F238E27FC236}">
                <a16:creationId xmlns:a16="http://schemas.microsoft.com/office/drawing/2014/main" id="{75967A9D-0B53-4F3F-0872-495C23A33235}"/>
              </a:ext>
            </a:extLst>
          </p:cNvPr>
          <p:cNvSpPr>
            <a:spLocks noGrp="1"/>
          </p:cNvSpPr>
          <p:nvPr>
            <p:ph type="sldNum" sz="quarter" idx="12"/>
          </p:nvPr>
        </p:nvSpPr>
        <p:spPr>
          <a:xfrm>
            <a:off x="10373350" y="6356349"/>
            <a:ext cx="987552" cy="365125"/>
          </a:xfrm>
        </p:spPr>
        <p:txBody>
          <a:bodyPr/>
          <a:lstStyle>
            <a:lvl1pPr>
              <a:defRPr sz="900"/>
            </a:lvl1pPr>
          </a:lstStyle>
          <a:p>
            <a:fld id="{A49DFD55-3C28-40EF-9E31-A92D2E4017FF}" type="slidenum">
              <a:rPr lang="en-US" smtClean="0"/>
              <a:pPr/>
              <a:t>‹#›</a:t>
            </a:fld>
            <a:endParaRPr lang="en-US" dirty="0"/>
          </a:p>
        </p:txBody>
      </p:sp>
      <p:sp>
        <p:nvSpPr>
          <p:cNvPr id="8" name="Content Placeholder 3">
            <a:extLst>
              <a:ext uri="{FF2B5EF4-FFF2-40B4-BE49-F238E27FC236}">
                <a16:creationId xmlns:a16="http://schemas.microsoft.com/office/drawing/2014/main" id="{643B0E9A-A777-8745-6A36-0A79CB5E036B}"/>
              </a:ext>
            </a:extLst>
          </p:cNvPr>
          <p:cNvSpPr>
            <a:spLocks noGrp="1"/>
          </p:cNvSpPr>
          <p:nvPr>
            <p:ph sz="half" idx="14" hasCustomPrompt="1"/>
          </p:nvPr>
        </p:nvSpPr>
        <p:spPr>
          <a:xfrm>
            <a:off x="5453725" y="3660774"/>
            <a:ext cx="5907176" cy="2536826"/>
          </a:xfrm>
        </p:spPr>
        <p:txBody>
          <a:bodyPr tIns="0">
            <a:normAutofit/>
          </a:bodyPr>
          <a:lstStyle>
            <a:lvl1pPr marL="0" indent="0">
              <a:lnSpc>
                <a:spcPct val="100000"/>
              </a:lnSpc>
              <a:buFont typeface="Arial" panose="020B0604020202020204" pitchFamily="34" charset="0"/>
              <a:buNone/>
              <a:defRPr sz="1800" b="0" spc="50" baseline="0"/>
            </a:lvl1pPr>
            <a:lvl2pPr marL="283464" indent="-285750">
              <a:lnSpc>
                <a:spcPct val="100000"/>
              </a:lnSpc>
              <a:spcBef>
                <a:spcPts val="1000"/>
              </a:spcBef>
              <a:buFont typeface="Arial" panose="020B0604020202020204" pitchFamily="34" charset="0"/>
              <a:buChar char="•"/>
              <a:defRPr sz="1800" spc="50" baseline="0"/>
            </a:lvl2pPr>
            <a:lvl3pPr marL="566928" indent="-285750">
              <a:lnSpc>
                <a:spcPct val="100000"/>
              </a:lnSpc>
              <a:spcBef>
                <a:spcPts val="1000"/>
              </a:spcBef>
              <a:buFont typeface="Arial" panose="020B0604020202020204" pitchFamily="34" charset="0"/>
              <a:buChar char="•"/>
              <a:defRPr sz="1800" spc="50" baseline="0"/>
            </a:lvl3pPr>
            <a:lvl4pPr marL="859536" indent="-285750">
              <a:lnSpc>
                <a:spcPct val="100000"/>
              </a:lnSpc>
              <a:spcBef>
                <a:spcPts val="1000"/>
              </a:spcBef>
              <a:buFont typeface="Arial" panose="020B0604020202020204" pitchFamily="34" charset="0"/>
              <a:buChar char="•"/>
              <a:defRPr sz="1800" spc="50" baseline="0"/>
            </a:lvl4pPr>
            <a:lvl5pPr marL="1152144" indent="-285750">
              <a:lnSpc>
                <a:spcPct val="100000"/>
              </a:lnSpc>
              <a:spcBef>
                <a:spcPts val="1000"/>
              </a:spcBef>
              <a:buFont typeface="Arial" panose="020B0604020202020204" pitchFamily="34" charset="0"/>
              <a:buChar char="•"/>
              <a:defRPr sz="1800" spc="50" baseline="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917780591"/>
      </p:ext>
    </p:extLst>
  </p:cSld>
  <p:clrMapOvr>
    <a:masterClrMapping/>
  </p:clrMapOvr>
  <p:extLst>
    <p:ext uri="{DCECCB84-F9BA-43D5-87BE-67443E8EF086}">
      <p15:sldGuideLst xmlns:p15="http://schemas.microsoft.com/office/powerpoint/2012/main">
        <p15:guide id="1" pos="3000">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F4C17E5-24ED-44BC-BA50-02EF903552E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833D101-3AF0-4F06-90ED-B83615C36CE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2AE9FDE-AF95-49F8-A927-35A23C9E653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dirty="0"/>
          </a:p>
        </p:txBody>
      </p:sp>
      <p:sp>
        <p:nvSpPr>
          <p:cNvPr id="5" name="Footer Placeholder 4">
            <a:extLst>
              <a:ext uri="{FF2B5EF4-FFF2-40B4-BE49-F238E27FC236}">
                <a16:creationId xmlns:a16="http://schemas.microsoft.com/office/drawing/2014/main" id="{CC2E900D-8FF9-4E80-860D-89C2D3B4E4E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PRESENTATION TITLE</a:t>
            </a:r>
          </a:p>
        </p:txBody>
      </p:sp>
      <p:sp>
        <p:nvSpPr>
          <p:cNvPr id="6" name="Slide Number Placeholder 5">
            <a:extLst>
              <a:ext uri="{FF2B5EF4-FFF2-40B4-BE49-F238E27FC236}">
                <a16:creationId xmlns:a16="http://schemas.microsoft.com/office/drawing/2014/main" id="{F1A66A0C-1415-46A3-A1FF-BE18C70873E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49DFD55-3C28-40EF-9E31-A92D2E4017FF}" type="slidenum">
              <a:rPr lang="en-US" smtClean="0"/>
              <a:t>‹#›</a:t>
            </a:fld>
            <a:endParaRPr lang="en-US" dirty="0"/>
          </a:p>
        </p:txBody>
      </p:sp>
    </p:spTree>
    <p:extLst>
      <p:ext uri="{BB962C8B-B14F-4D97-AF65-F5344CB8AC3E}">
        <p14:creationId xmlns:p14="http://schemas.microsoft.com/office/powerpoint/2010/main" val="23190612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9" r:id="rId3"/>
    <p:sldLayoutId id="2147483670" r:id="rId4"/>
    <p:sldLayoutId id="2147483651" r:id="rId5"/>
    <p:sldLayoutId id="2147483671" r:id="rId6"/>
    <p:sldLayoutId id="2147483672" r:id="rId7"/>
    <p:sldLayoutId id="2147483673" r:id="rId8"/>
    <p:sldLayoutId id="2147483664" r:id="rId9"/>
    <p:sldLayoutId id="2147483674" r:id="rId10"/>
    <p:sldLayoutId id="2147483653" r:id="rId11"/>
    <p:sldLayoutId id="2147483667" r:id="rId12"/>
    <p:sldLayoutId id="2147483675" r:id="rId13"/>
    <p:sldLayoutId id="2147483676" r:id="rId14"/>
    <p:sldLayoutId id="2147483665" r:id="rId15"/>
  </p:sldLayoutIdLst>
  <p:hf hdr="0" ftr="0" dt="0"/>
  <p:txStyles>
    <p:titleStyle>
      <a:lvl1pPr algn="l" defTabSz="914400" rtl="0" eaLnBrk="1" latinLnBrk="0" hangingPunct="1">
        <a:lnSpc>
          <a:spcPct val="90000"/>
        </a:lnSpc>
        <a:spcBef>
          <a:spcPct val="0"/>
        </a:spcBef>
        <a:buNone/>
        <a:defRPr sz="44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6.xml"/><Relationship Id="rId1" Type="http://schemas.openxmlformats.org/officeDocument/2006/relationships/slideLayout" Target="../slideLayouts/slideLayout12.xml"/><Relationship Id="rId4" Type="http://schemas.openxmlformats.org/officeDocument/2006/relationships/image" Target="../media/image27.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8" Type="http://schemas.openxmlformats.org/officeDocument/2006/relationships/hyperlink" Target="https://worldpopulationreview.com/state-rankings/registered-voters-by-state" TargetMode="External"/><Relationship Id="rId3" Type="http://schemas.openxmlformats.org/officeDocument/2006/relationships/hyperlink" Target="https://rpubs.com/kohyarp/1163803" TargetMode="External"/><Relationship Id="rId7" Type="http://schemas.openxmlformats.org/officeDocument/2006/relationships/hyperlink" Target="https://ballotpedia.org/Super_Tuesday_primaries,_2024" TargetMode="External"/><Relationship Id="rId2" Type="http://schemas.openxmlformats.org/officeDocument/2006/relationships/hyperlink" Target="https://github.com/kohyarp/DATA607_Project3" TargetMode="External"/><Relationship Id="rId1" Type="http://schemas.openxmlformats.org/officeDocument/2006/relationships/slideLayout" Target="../slideLayouts/slideLayout12.xml"/><Relationship Id="rId6" Type="http://schemas.openxmlformats.org/officeDocument/2006/relationships/hyperlink" Target="https://escholarship.org/content/qt83s3p2t2/qt83s3p2t2_noSplash_5f3d629c82c3feb4af00babba1b97e8d.pdf" TargetMode="External"/><Relationship Id="rId5" Type="http://schemas.openxmlformats.org/officeDocument/2006/relationships/hyperlink" Target="https://time.com/6223871/midterms-voting-turnout-results/" TargetMode="External"/><Relationship Id="rId10" Type="http://schemas.openxmlformats.org/officeDocument/2006/relationships/hyperlink" Target="https://www.pewresearch.org/politics/2019/03/14/political-independents-who-they-are-what-they-think/" TargetMode="External"/><Relationship Id="rId4" Type="http://schemas.openxmlformats.org/officeDocument/2006/relationships/hyperlink" Target="https://electionlab.mit.edu/articles/voter-confidence-and-electoral-participation" TargetMode="External"/><Relationship Id="rId9" Type="http://schemas.openxmlformats.org/officeDocument/2006/relationships/hyperlink" Target="https://www.census.gov/newsroom/press-releases/2022/2020-presidential-election-voting-report.html"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4.xml"/><Relationship Id="rId1" Type="http://schemas.openxmlformats.org/officeDocument/2006/relationships/slideLayout" Target="../slideLayouts/slideLayout12.xml"/><Relationship Id="rId6" Type="http://schemas.openxmlformats.org/officeDocument/2006/relationships/image" Target="../media/image16.png"/><Relationship Id="rId5" Type="http://schemas.openxmlformats.org/officeDocument/2006/relationships/image" Target="../media/image15.png"/><Relationship Id="rId10" Type="http://schemas.openxmlformats.org/officeDocument/2006/relationships/image" Target="../media/image20.png"/><Relationship Id="rId4" Type="http://schemas.openxmlformats.org/officeDocument/2006/relationships/image" Target="../media/image14.png"/><Relationship Id="rId9" Type="http://schemas.openxmlformats.org/officeDocument/2006/relationships/image" Target="../media/image1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5.xml"/><Relationship Id="rId1" Type="http://schemas.openxmlformats.org/officeDocument/2006/relationships/slideLayout" Target="../slideLayouts/slideLayout12.xml"/><Relationship Id="rId4" Type="http://schemas.openxmlformats.org/officeDocument/2006/relationships/image" Target="../media/image24.png"/></Relationships>
</file>

<file path=ppt/slides/_rels/slide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75451-6A4B-484B-9ED1-353CCE25B0F4}"/>
              </a:ext>
            </a:extLst>
          </p:cNvPr>
          <p:cNvSpPr>
            <a:spLocks noGrp="1"/>
          </p:cNvSpPr>
          <p:nvPr>
            <p:ph type="ctrTitle"/>
          </p:nvPr>
        </p:nvSpPr>
        <p:spPr>
          <a:xfrm>
            <a:off x="5862320" y="3329790"/>
            <a:ext cx="5521369" cy="3200400"/>
          </a:xfrm>
        </p:spPr>
        <p:txBody>
          <a:bodyPr anchor="ctr"/>
          <a:lstStyle/>
          <a:p>
            <a:r>
              <a:rPr lang="en-US" dirty="0"/>
              <a:t>2024 Election – super Tuesday outcomes</a:t>
            </a:r>
            <a:br>
              <a:rPr lang="en-US" dirty="0"/>
            </a:br>
            <a:br>
              <a:rPr lang="en-US" dirty="0"/>
            </a:br>
            <a:r>
              <a:rPr lang="en-US" dirty="0"/>
              <a:t>“</a:t>
            </a:r>
            <a:r>
              <a:rPr lang="en-US" sz="2400" dirty="0">
                <a:highlight>
                  <a:srgbClr val="FFFF00"/>
                </a:highlight>
              </a:rPr>
              <a:t>story of an election: Super Tuesday version</a:t>
            </a:r>
            <a:r>
              <a:rPr lang="en-US" sz="2400" dirty="0"/>
              <a:t>”</a:t>
            </a:r>
            <a:br>
              <a:rPr lang="en-US" sz="2400" dirty="0"/>
            </a:br>
            <a:r>
              <a:rPr lang="en-US" sz="2400" dirty="0"/>
              <a:t>For : DATA607 – Project 3</a:t>
            </a:r>
            <a:br>
              <a:rPr lang="en-US" sz="2400" dirty="0"/>
            </a:br>
            <a:fld id="{C3EDA88D-555A-494C-8ABF-CA7B789E1929}" type="datetime4">
              <a:rPr lang="en-US" sz="2400" smtClean="0"/>
              <a:t>March 19, 2024</a:t>
            </a:fld>
            <a:endParaRPr lang="en-US" dirty="0"/>
          </a:p>
        </p:txBody>
      </p:sp>
    </p:spTree>
    <p:extLst>
      <p:ext uri="{BB962C8B-B14F-4D97-AF65-F5344CB8AC3E}">
        <p14:creationId xmlns:p14="http://schemas.microsoft.com/office/powerpoint/2010/main" val="25860588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2AD1D-2EBA-8BFB-1D30-08F83C4770F5}"/>
              </a:ext>
            </a:extLst>
          </p:cNvPr>
          <p:cNvSpPr>
            <a:spLocks noGrp="1"/>
          </p:cNvSpPr>
          <p:nvPr>
            <p:ph type="title"/>
          </p:nvPr>
        </p:nvSpPr>
        <p:spPr/>
        <p:txBody>
          <a:bodyPr/>
          <a:lstStyle/>
          <a:p>
            <a:r>
              <a:rPr lang="en-US" dirty="0"/>
              <a:t>Voter Turnout – </a:t>
            </a:r>
            <a:r>
              <a:rPr lang="en-US"/>
              <a:t>What data says </a:t>
            </a:r>
            <a:r>
              <a:rPr lang="en-US" dirty="0"/>
              <a:t>about enthusiasm?</a:t>
            </a:r>
          </a:p>
        </p:txBody>
      </p:sp>
      <p:sp>
        <p:nvSpPr>
          <p:cNvPr id="3" name="Table Placeholder 2">
            <a:extLst>
              <a:ext uri="{FF2B5EF4-FFF2-40B4-BE49-F238E27FC236}">
                <a16:creationId xmlns:a16="http://schemas.microsoft.com/office/drawing/2014/main" id="{225A0B6E-D7D9-0FAF-8B25-6F1007F1E938}"/>
              </a:ext>
            </a:extLst>
          </p:cNvPr>
          <p:cNvSpPr>
            <a:spLocks noGrp="1"/>
          </p:cNvSpPr>
          <p:nvPr>
            <p:ph type="tbl" sz="quarter" idx="14"/>
          </p:nvPr>
        </p:nvSpPr>
        <p:spPr/>
        <p:txBody>
          <a:bodyPr/>
          <a:lstStyle/>
          <a:p>
            <a:endParaRPr lang="en-US"/>
          </a:p>
        </p:txBody>
      </p:sp>
      <p:sp>
        <p:nvSpPr>
          <p:cNvPr id="4" name="Slide Number Placeholder 3">
            <a:extLst>
              <a:ext uri="{FF2B5EF4-FFF2-40B4-BE49-F238E27FC236}">
                <a16:creationId xmlns:a16="http://schemas.microsoft.com/office/drawing/2014/main" id="{6F255CD2-EF60-D12F-9A10-D4D124F815E8}"/>
              </a:ext>
            </a:extLst>
          </p:cNvPr>
          <p:cNvSpPr>
            <a:spLocks noGrp="1"/>
          </p:cNvSpPr>
          <p:nvPr>
            <p:ph type="sldNum" sz="quarter" idx="12"/>
          </p:nvPr>
        </p:nvSpPr>
        <p:spPr/>
        <p:txBody>
          <a:bodyPr/>
          <a:lstStyle/>
          <a:p>
            <a:fld id="{A49DFD55-3C28-40EF-9E31-A92D2E4017FF}" type="slidenum">
              <a:rPr lang="en-US" smtClean="0"/>
              <a:pPr/>
              <a:t>10</a:t>
            </a:fld>
            <a:endParaRPr lang="en-US" dirty="0"/>
          </a:p>
        </p:txBody>
      </p:sp>
      <p:pic>
        <p:nvPicPr>
          <p:cNvPr id="6" name="Picture 5">
            <a:extLst>
              <a:ext uri="{FF2B5EF4-FFF2-40B4-BE49-F238E27FC236}">
                <a16:creationId xmlns:a16="http://schemas.microsoft.com/office/drawing/2014/main" id="{4B82FF7E-A438-A2F5-59C4-F4BFD335AE09}"/>
              </a:ext>
            </a:extLst>
          </p:cNvPr>
          <p:cNvPicPr>
            <a:picLocks noChangeAspect="1"/>
          </p:cNvPicPr>
          <p:nvPr/>
        </p:nvPicPr>
        <p:blipFill>
          <a:blip r:embed="rId3"/>
          <a:stretch>
            <a:fillRect/>
          </a:stretch>
        </p:blipFill>
        <p:spPr>
          <a:xfrm>
            <a:off x="441053" y="2268742"/>
            <a:ext cx="5378116" cy="3657600"/>
          </a:xfrm>
          <a:prstGeom prst="rect">
            <a:avLst/>
          </a:prstGeom>
        </p:spPr>
      </p:pic>
      <p:pic>
        <p:nvPicPr>
          <p:cNvPr id="8" name="Picture 7">
            <a:extLst>
              <a:ext uri="{FF2B5EF4-FFF2-40B4-BE49-F238E27FC236}">
                <a16:creationId xmlns:a16="http://schemas.microsoft.com/office/drawing/2014/main" id="{AA2C1339-238C-5C1B-9AC0-0AE8640F25CC}"/>
              </a:ext>
            </a:extLst>
          </p:cNvPr>
          <p:cNvPicPr>
            <a:picLocks noChangeAspect="1"/>
          </p:cNvPicPr>
          <p:nvPr/>
        </p:nvPicPr>
        <p:blipFill>
          <a:blip r:embed="rId4"/>
          <a:stretch>
            <a:fillRect/>
          </a:stretch>
        </p:blipFill>
        <p:spPr>
          <a:xfrm>
            <a:off x="6372833" y="2268742"/>
            <a:ext cx="5096656" cy="3657600"/>
          </a:xfrm>
          <a:prstGeom prst="rect">
            <a:avLst/>
          </a:prstGeom>
        </p:spPr>
      </p:pic>
    </p:spTree>
    <p:extLst>
      <p:ext uri="{BB962C8B-B14F-4D97-AF65-F5344CB8AC3E}">
        <p14:creationId xmlns:p14="http://schemas.microsoft.com/office/powerpoint/2010/main" val="10677272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4768BED-BB58-474B-18D1-E03C6692B304}"/>
              </a:ext>
            </a:extLst>
          </p:cNvPr>
          <p:cNvSpPr>
            <a:spLocks noGrp="1"/>
          </p:cNvSpPr>
          <p:nvPr>
            <p:ph type="title"/>
          </p:nvPr>
        </p:nvSpPr>
        <p:spPr>
          <a:xfrm>
            <a:off x="838200" y="353551"/>
            <a:ext cx="10515600" cy="522749"/>
          </a:xfrm>
        </p:spPr>
        <p:txBody>
          <a:bodyPr/>
          <a:lstStyle/>
          <a:p>
            <a:r>
              <a:rPr lang="en-US" dirty="0"/>
              <a:t>Results: What results say</a:t>
            </a:r>
          </a:p>
        </p:txBody>
      </p:sp>
      <p:sp>
        <p:nvSpPr>
          <p:cNvPr id="6" name="Table Placeholder 5">
            <a:extLst>
              <a:ext uri="{FF2B5EF4-FFF2-40B4-BE49-F238E27FC236}">
                <a16:creationId xmlns:a16="http://schemas.microsoft.com/office/drawing/2014/main" id="{9492D01A-B138-6853-53B7-0B23887E5406}"/>
              </a:ext>
            </a:extLst>
          </p:cNvPr>
          <p:cNvSpPr>
            <a:spLocks noGrp="1"/>
          </p:cNvSpPr>
          <p:nvPr>
            <p:ph type="tbl" sz="quarter" idx="14"/>
          </p:nvPr>
        </p:nvSpPr>
        <p:spPr>
          <a:xfrm>
            <a:off x="845302" y="996956"/>
            <a:ext cx="10515600" cy="3570963"/>
          </a:xfrm>
        </p:spPr>
        <p:txBody>
          <a:bodyPr>
            <a:noAutofit/>
          </a:bodyPr>
          <a:lstStyle/>
          <a:p>
            <a:pPr marL="342900" marR="0" lvl="0" indent="-342900" algn="l">
              <a:lnSpc>
                <a:spcPct val="107000"/>
              </a:lnSpc>
              <a:spcBef>
                <a:spcPts val="0"/>
              </a:spcBef>
              <a:spcAft>
                <a:spcPts val="0"/>
              </a:spcAft>
              <a:buFont typeface="Symbol" panose="05050102010706020507" pitchFamily="18" charset="2"/>
              <a:buChar char=""/>
            </a:pPr>
            <a:r>
              <a:rPr lang="en-US" sz="1800" dirty="0">
                <a:effectLst/>
                <a:latin typeface="Calibri" panose="020F0502020204030204" pitchFamily="34" charset="0"/>
                <a:ea typeface="Aptos" panose="020B0004020202020204" pitchFamily="34" charset="0"/>
                <a:cs typeface="Times New Roman" panose="02020603050405020304" pitchFamily="18" charset="0"/>
              </a:rPr>
              <a:t>Registered Republican turnout was 10% or higher than Democrat in most Super Tuesday States, with the exception of Massachusetts, California, and Vermont.  Utah had the least voter turnout of all the states, with less than 10% of the registered voters participating.</a:t>
            </a:r>
          </a:p>
          <a:p>
            <a:pPr marL="457200" marR="0" algn="l">
              <a:lnSpc>
                <a:spcPct val="107000"/>
              </a:lnSpc>
              <a:spcBef>
                <a:spcPts val="0"/>
              </a:spcBef>
              <a:spcAft>
                <a:spcPts val="0"/>
              </a:spcAft>
            </a:pPr>
            <a:r>
              <a:rPr lang="en-US" sz="1800" dirty="0">
                <a:effectLst/>
                <a:latin typeface="Calibri" panose="020F0502020204030204" pitchFamily="34" charset="0"/>
                <a:ea typeface="Aptos" panose="020B0004020202020204" pitchFamily="34" charset="0"/>
                <a:cs typeface="Times New Roman" panose="02020603050405020304" pitchFamily="18" charset="0"/>
              </a:rPr>
              <a:t> </a:t>
            </a:r>
          </a:p>
          <a:p>
            <a:pPr marL="342900" marR="0" lvl="0" indent="-342900" algn="l">
              <a:lnSpc>
                <a:spcPct val="107000"/>
              </a:lnSpc>
              <a:spcBef>
                <a:spcPts val="0"/>
              </a:spcBef>
              <a:spcAft>
                <a:spcPts val="0"/>
              </a:spcAft>
              <a:buFont typeface="Symbol" panose="05050102010706020507" pitchFamily="18" charset="2"/>
              <a:buChar char=""/>
            </a:pPr>
            <a:r>
              <a:rPr lang="en-US" sz="1800" dirty="0">
                <a:effectLst/>
                <a:latin typeface="Calibri" panose="020F0502020204030204" pitchFamily="34" charset="0"/>
                <a:ea typeface="Aptos" panose="020B0004020202020204" pitchFamily="34" charset="0"/>
                <a:cs typeface="Times New Roman" panose="02020603050405020304" pitchFamily="18" charset="0"/>
              </a:rPr>
              <a:t>Voter participation on Super Tuesday was on average 26% of the total number of registered voters.  This indicates only a small portion of the voting public is selecting a candidate.</a:t>
            </a:r>
          </a:p>
          <a:p>
            <a:pPr marL="457200" marR="0" algn="l">
              <a:lnSpc>
                <a:spcPct val="107000"/>
              </a:lnSpc>
              <a:spcBef>
                <a:spcPts val="0"/>
              </a:spcBef>
              <a:spcAft>
                <a:spcPts val="0"/>
              </a:spcAft>
            </a:pPr>
            <a:r>
              <a:rPr lang="en-US" sz="1800" dirty="0">
                <a:effectLst/>
                <a:latin typeface="Calibri" panose="020F0502020204030204" pitchFamily="34" charset="0"/>
                <a:ea typeface="Aptos" panose="020B0004020202020204" pitchFamily="34" charset="0"/>
                <a:cs typeface="Times New Roman" panose="02020603050405020304" pitchFamily="18" charset="0"/>
              </a:rPr>
              <a:t> </a:t>
            </a:r>
          </a:p>
          <a:p>
            <a:pPr marL="342900" marR="0" lvl="0" indent="-342900" algn="l">
              <a:lnSpc>
                <a:spcPct val="107000"/>
              </a:lnSpc>
              <a:spcBef>
                <a:spcPts val="0"/>
              </a:spcBef>
              <a:spcAft>
                <a:spcPts val="0"/>
              </a:spcAft>
              <a:buFont typeface="Symbol" panose="05050102010706020507" pitchFamily="18" charset="2"/>
              <a:buChar char=""/>
            </a:pPr>
            <a:r>
              <a:rPr lang="en-US" sz="1800" dirty="0">
                <a:effectLst/>
                <a:latin typeface="Calibri" panose="020F0502020204030204" pitchFamily="34" charset="0"/>
                <a:ea typeface="Aptos" panose="020B0004020202020204" pitchFamily="34" charset="0"/>
                <a:cs typeface="Times New Roman" panose="02020603050405020304" pitchFamily="18" charset="0"/>
              </a:rPr>
              <a:t>Voter participation on Super Tuesday was on average 18% of the total eligible population.  This indicates that an even smaller portion of the public is actually selecting a candidate.  The U.S. Census Bureau estimates that 154.6 million people voted in the last election, about 65% of the total eligible population that can vote (258.3 million) </a:t>
            </a:r>
          </a:p>
          <a:p>
            <a:pPr marL="457200" marR="0" algn="l">
              <a:lnSpc>
                <a:spcPct val="107000"/>
              </a:lnSpc>
              <a:spcBef>
                <a:spcPts val="0"/>
              </a:spcBef>
              <a:spcAft>
                <a:spcPts val="0"/>
              </a:spcAft>
            </a:pPr>
            <a:r>
              <a:rPr lang="en-US" sz="1800" dirty="0">
                <a:effectLst/>
                <a:latin typeface="Calibri" panose="020F0502020204030204" pitchFamily="34" charset="0"/>
                <a:ea typeface="Aptos" panose="020B0004020202020204" pitchFamily="34" charset="0"/>
                <a:cs typeface="Times New Roman" panose="02020603050405020304" pitchFamily="18" charset="0"/>
              </a:rPr>
              <a:t> </a:t>
            </a:r>
          </a:p>
          <a:p>
            <a:pPr marL="342900" marR="0" lvl="0" indent="-342900" algn="l">
              <a:lnSpc>
                <a:spcPct val="107000"/>
              </a:lnSpc>
              <a:spcBef>
                <a:spcPts val="0"/>
              </a:spcBef>
              <a:spcAft>
                <a:spcPts val="0"/>
              </a:spcAft>
              <a:buFont typeface="Symbol" panose="05050102010706020507" pitchFamily="18" charset="2"/>
              <a:buChar char=""/>
            </a:pPr>
            <a:r>
              <a:rPr lang="en-US" sz="1800" dirty="0">
                <a:effectLst/>
                <a:latin typeface="Calibri" panose="020F0502020204030204" pitchFamily="34" charset="0"/>
                <a:ea typeface="Aptos" panose="020B0004020202020204" pitchFamily="34" charset="0"/>
                <a:cs typeface="Times New Roman" panose="02020603050405020304" pitchFamily="18" charset="0"/>
              </a:rPr>
              <a:t>Independent voters make up 30-40% of the registered voters and have not been analyzed in this project.  In the 2020 election, it was an almost even split with the Democratics candidate ahead slightly and within the margin of error.</a:t>
            </a:r>
          </a:p>
          <a:p>
            <a:pPr marL="457200" marR="0" algn="l">
              <a:lnSpc>
                <a:spcPct val="107000"/>
              </a:lnSpc>
              <a:spcBef>
                <a:spcPts val="0"/>
              </a:spcBef>
              <a:spcAft>
                <a:spcPts val="0"/>
              </a:spcAft>
            </a:pPr>
            <a:r>
              <a:rPr lang="en-US" sz="1800" dirty="0">
                <a:effectLst/>
                <a:latin typeface="Calibri" panose="020F0502020204030204" pitchFamily="34" charset="0"/>
                <a:ea typeface="Aptos" panose="020B0004020202020204" pitchFamily="34" charset="0"/>
                <a:cs typeface="Times New Roman" panose="02020603050405020304" pitchFamily="18" charset="0"/>
              </a:rPr>
              <a:t> </a:t>
            </a:r>
          </a:p>
          <a:p>
            <a:pPr marL="342900" marR="0" lvl="0" indent="-342900" algn="l">
              <a:lnSpc>
                <a:spcPct val="107000"/>
              </a:lnSpc>
              <a:spcBef>
                <a:spcPts val="0"/>
              </a:spcBef>
              <a:spcAft>
                <a:spcPts val="800"/>
              </a:spcAft>
              <a:buFont typeface="Symbol" panose="05050102010706020507" pitchFamily="18" charset="2"/>
              <a:buChar char=""/>
            </a:pPr>
            <a:r>
              <a:rPr lang="en-US" sz="1800" dirty="0">
                <a:effectLst/>
                <a:latin typeface="Calibri" panose="020F0502020204030204" pitchFamily="34" charset="0"/>
                <a:ea typeface="Aptos" panose="020B0004020202020204" pitchFamily="34" charset="0"/>
                <a:cs typeface="Times New Roman" panose="02020603050405020304" pitchFamily="18" charset="0"/>
              </a:rPr>
              <a:t>While we may be looking at party registered voting on Super Tuesday, the information does not provide a definitive answer as to how people will vote on election day, including that of the independent voters.  (i.e.-Nikki Haley voters going to republican or democratic candidate, or sitting out the election)</a:t>
            </a:r>
          </a:p>
          <a:p>
            <a:pPr algn="l"/>
            <a:endParaRPr lang="en-US" sz="1800" dirty="0"/>
          </a:p>
        </p:txBody>
      </p:sp>
      <p:sp>
        <p:nvSpPr>
          <p:cNvPr id="4" name="Slide Number Placeholder 3">
            <a:extLst>
              <a:ext uri="{FF2B5EF4-FFF2-40B4-BE49-F238E27FC236}">
                <a16:creationId xmlns:a16="http://schemas.microsoft.com/office/drawing/2014/main" id="{F412CF62-3B03-D2FB-50C5-428783F730E1}"/>
              </a:ext>
            </a:extLst>
          </p:cNvPr>
          <p:cNvSpPr>
            <a:spLocks noGrp="1"/>
          </p:cNvSpPr>
          <p:nvPr>
            <p:ph type="sldNum" sz="quarter" idx="12"/>
          </p:nvPr>
        </p:nvSpPr>
        <p:spPr/>
        <p:txBody>
          <a:bodyPr/>
          <a:lstStyle/>
          <a:p>
            <a:fld id="{A49DFD55-3C28-40EF-9E31-A92D2E4017FF}" type="slidenum">
              <a:rPr lang="en-US" smtClean="0"/>
              <a:pPr/>
              <a:t>11</a:t>
            </a:fld>
            <a:endParaRPr lang="en-US" dirty="0"/>
          </a:p>
        </p:txBody>
      </p:sp>
    </p:spTree>
    <p:extLst>
      <p:ext uri="{BB962C8B-B14F-4D97-AF65-F5344CB8AC3E}">
        <p14:creationId xmlns:p14="http://schemas.microsoft.com/office/powerpoint/2010/main" val="6583715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4768BED-BB58-474B-18D1-E03C6692B304}"/>
              </a:ext>
            </a:extLst>
          </p:cNvPr>
          <p:cNvSpPr>
            <a:spLocks noGrp="1"/>
          </p:cNvSpPr>
          <p:nvPr>
            <p:ph type="title"/>
          </p:nvPr>
        </p:nvSpPr>
        <p:spPr/>
        <p:txBody>
          <a:bodyPr/>
          <a:lstStyle/>
          <a:p>
            <a:r>
              <a:rPr lang="en-US" dirty="0"/>
              <a:t>Lesson learned</a:t>
            </a:r>
          </a:p>
        </p:txBody>
      </p:sp>
      <p:sp>
        <p:nvSpPr>
          <p:cNvPr id="6" name="Table Placeholder 5">
            <a:extLst>
              <a:ext uri="{FF2B5EF4-FFF2-40B4-BE49-F238E27FC236}">
                <a16:creationId xmlns:a16="http://schemas.microsoft.com/office/drawing/2014/main" id="{9492D01A-B138-6853-53B7-0B23887E5406}"/>
              </a:ext>
            </a:extLst>
          </p:cNvPr>
          <p:cNvSpPr>
            <a:spLocks noGrp="1"/>
          </p:cNvSpPr>
          <p:nvPr>
            <p:ph type="tbl" sz="quarter" idx="14"/>
          </p:nvPr>
        </p:nvSpPr>
        <p:spPr/>
        <p:txBody>
          <a:bodyPr/>
          <a:lstStyle/>
          <a:p>
            <a:pPr marL="342900" indent="-342900" algn="l">
              <a:buFont typeface="Arial" panose="020B0604020202020204" pitchFamily="34" charset="0"/>
              <a:buChar char="•"/>
            </a:pPr>
            <a:r>
              <a:rPr lang="en-US" dirty="0"/>
              <a:t>Don’t get into politics!  </a:t>
            </a:r>
          </a:p>
          <a:p>
            <a:pPr algn="l"/>
            <a:endParaRPr lang="en-US" dirty="0"/>
          </a:p>
          <a:p>
            <a:pPr marL="342900" indent="-342900" algn="l">
              <a:buFont typeface="Arial" panose="020B0604020202020204" pitchFamily="34" charset="0"/>
              <a:buChar char="•"/>
            </a:pPr>
            <a:r>
              <a:rPr lang="en-US" dirty="0"/>
              <a:t>Working in a team requires planning and dedication, people have different interests and strengths, takes time to figure out who does what good.  </a:t>
            </a:r>
          </a:p>
          <a:p>
            <a:pPr algn="l"/>
            <a:endParaRPr lang="en-US" dirty="0"/>
          </a:p>
          <a:p>
            <a:pPr marL="342900" indent="-342900" algn="l">
              <a:buFont typeface="Arial" panose="020B0604020202020204" pitchFamily="34" charset="0"/>
              <a:buChar char="•"/>
            </a:pPr>
            <a:r>
              <a:rPr lang="en-US" dirty="0"/>
              <a:t>Have a plan, see what others do, and learn from it to plan your analyses</a:t>
            </a:r>
          </a:p>
          <a:p>
            <a:pPr algn="l"/>
            <a:endParaRPr lang="en-US" dirty="0"/>
          </a:p>
          <a:p>
            <a:pPr marL="342900" indent="-342900" algn="l">
              <a:buFont typeface="Arial" panose="020B0604020202020204" pitchFamily="34" charset="0"/>
              <a:buChar char="•"/>
            </a:pPr>
            <a:r>
              <a:rPr lang="en-US" dirty="0"/>
              <a:t>Good data is available but getting them and organizing them is difficult, and requires extra attention, and understanding of the structure of the data  </a:t>
            </a:r>
          </a:p>
          <a:p>
            <a:pPr marL="342900" indent="-342900" algn="l">
              <a:buFont typeface="Arial" panose="020B0604020202020204" pitchFamily="34" charset="0"/>
              <a:buChar char="•"/>
            </a:pPr>
            <a:endParaRPr lang="en-US" dirty="0"/>
          </a:p>
        </p:txBody>
      </p:sp>
      <p:sp>
        <p:nvSpPr>
          <p:cNvPr id="4" name="Slide Number Placeholder 3">
            <a:extLst>
              <a:ext uri="{FF2B5EF4-FFF2-40B4-BE49-F238E27FC236}">
                <a16:creationId xmlns:a16="http://schemas.microsoft.com/office/drawing/2014/main" id="{F412CF62-3B03-D2FB-50C5-428783F730E1}"/>
              </a:ext>
            </a:extLst>
          </p:cNvPr>
          <p:cNvSpPr>
            <a:spLocks noGrp="1"/>
          </p:cNvSpPr>
          <p:nvPr>
            <p:ph type="sldNum" sz="quarter" idx="12"/>
          </p:nvPr>
        </p:nvSpPr>
        <p:spPr/>
        <p:txBody>
          <a:bodyPr/>
          <a:lstStyle/>
          <a:p>
            <a:fld id="{A49DFD55-3C28-40EF-9E31-A92D2E4017FF}" type="slidenum">
              <a:rPr lang="en-US" smtClean="0"/>
              <a:pPr/>
              <a:t>12</a:t>
            </a:fld>
            <a:endParaRPr lang="en-US" dirty="0"/>
          </a:p>
        </p:txBody>
      </p:sp>
    </p:spTree>
    <p:extLst>
      <p:ext uri="{BB962C8B-B14F-4D97-AF65-F5344CB8AC3E}">
        <p14:creationId xmlns:p14="http://schemas.microsoft.com/office/powerpoint/2010/main" val="5121209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46A491F8-EC13-9FBC-3850-050BC00DD9AB}"/>
              </a:ext>
            </a:extLst>
          </p:cNvPr>
          <p:cNvSpPr>
            <a:spLocks noGrp="1"/>
          </p:cNvSpPr>
          <p:nvPr>
            <p:ph type="title"/>
          </p:nvPr>
        </p:nvSpPr>
        <p:spPr/>
        <p:txBody>
          <a:bodyPr/>
          <a:lstStyle/>
          <a:p>
            <a:r>
              <a:rPr lang="en-US" dirty="0"/>
              <a:t>Sources &amp; </a:t>
            </a:r>
            <a:r>
              <a:rPr lang="en-US" dirty="0" err="1"/>
              <a:t>Referecnes</a:t>
            </a:r>
            <a:endParaRPr lang="en-US" dirty="0"/>
          </a:p>
        </p:txBody>
      </p:sp>
      <p:sp>
        <p:nvSpPr>
          <p:cNvPr id="9" name="Table Placeholder 8">
            <a:extLst>
              <a:ext uri="{FF2B5EF4-FFF2-40B4-BE49-F238E27FC236}">
                <a16:creationId xmlns:a16="http://schemas.microsoft.com/office/drawing/2014/main" id="{762074A8-3475-7DA6-6300-8D60D6CF1EA2}"/>
              </a:ext>
            </a:extLst>
          </p:cNvPr>
          <p:cNvSpPr>
            <a:spLocks noGrp="1"/>
          </p:cNvSpPr>
          <p:nvPr>
            <p:ph type="tbl" sz="quarter" idx="14"/>
          </p:nvPr>
        </p:nvSpPr>
        <p:spPr>
          <a:xfrm>
            <a:off x="504825" y="2111381"/>
            <a:ext cx="11429999" cy="3570963"/>
          </a:xfrm>
        </p:spPr>
        <p:txBody>
          <a:bodyPr>
            <a:normAutofit fontScale="92500" lnSpcReduction="20000"/>
          </a:bodyPr>
          <a:lstStyle/>
          <a:p>
            <a:pPr algn="l"/>
            <a:r>
              <a:rPr lang="en-US" dirty="0"/>
              <a:t>[1]: GitHub: </a:t>
            </a:r>
            <a:r>
              <a:rPr lang="en-US" dirty="0">
                <a:hlinkClick r:id="rId2"/>
              </a:rPr>
              <a:t>https://github.com/kohyarp/DATA607_Project3</a:t>
            </a:r>
            <a:r>
              <a:rPr lang="en-US" dirty="0"/>
              <a:t> </a:t>
            </a:r>
          </a:p>
          <a:p>
            <a:pPr algn="l"/>
            <a:r>
              <a:rPr lang="en-US" dirty="0"/>
              <a:t>[2]: </a:t>
            </a:r>
            <a:r>
              <a:rPr lang="en-US" dirty="0" err="1"/>
              <a:t>Rpub</a:t>
            </a:r>
            <a:r>
              <a:rPr lang="en-US" dirty="0"/>
              <a:t>: </a:t>
            </a:r>
            <a:r>
              <a:rPr lang="en-US" dirty="0">
                <a:hlinkClick r:id="rId3"/>
              </a:rPr>
              <a:t>https://rpubs.com/kohyarp/1163803</a:t>
            </a:r>
            <a:r>
              <a:rPr lang="en-US" dirty="0"/>
              <a:t> </a:t>
            </a:r>
          </a:p>
          <a:p>
            <a:pPr algn="l"/>
            <a:r>
              <a:rPr lang="en-US" dirty="0"/>
              <a:t>[3]:</a:t>
            </a:r>
            <a:r>
              <a:rPr lang="en-US" dirty="0">
                <a:hlinkClick r:id="rId4"/>
              </a:rPr>
              <a:t>https://electionlab.mit.edu/articles/voter-confidence-and-electoral-participation</a:t>
            </a:r>
            <a:endParaRPr lang="en-US" dirty="0"/>
          </a:p>
          <a:p>
            <a:pPr algn="l"/>
            <a:r>
              <a:rPr lang="en-US" dirty="0"/>
              <a:t>[4]: </a:t>
            </a:r>
            <a:r>
              <a:rPr lang="en-US" dirty="0">
                <a:hlinkClick r:id="rId5"/>
              </a:rPr>
              <a:t>https://time.com/6223871/midterms-voting-turnout-results/</a:t>
            </a:r>
            <a:endParaRPr lang="en-US" dirty="0"/>
          </a:p>
          <a:p>
            <a:pPr algn="l"/>
            <a:r>
              <a:rPr lang="en-US" dirty="0"/>
              <a:t>[5]:</a:t>
            </a:r>
            <a:r>
              <a:rPr lang="en-US" dirty="0">
                <a:hlinkClick r:id="rId6"/>
              </a:rPr>
              <a:t>https://escholarship.org/content/qt83s3p2t2/qt83s3p2t2_noSplash_5f3d629c82c3feb4af00babba1b97e8d.pdf</a:t>
            </a:r>
            <a:endParaRPr lang="en-US" dirty="0"/>
          </a:p>
          <a:p>
            <a:pPr algn="l"/>
            <a:r>
              <a:rPr lang="it-IT" dirty="0"/>
              <a:t>[6]: Ballotpedia’s Super Tuesdayprimaries(</a:t>
            </a:r>
            <a:r>
              <a:rPr lang="it-IT" dirty="0">
                <a:hlinkClick r:id="rId7"/>
              </a:rPr>
              <a:t>https://ballotpedia.org/Super_Tuesday_primaries,_2024</a:t>
            </a:r>
            <a:r>
              <a:rPr lang="it-IT" dirty="0"/>
              <a:t>)</a:t>
            </a:r>
          </a:p>
          <a:p>
            <a:pPr algn="l"/>
            <a:r>
              <a:rPr lang="it-IT" dirty="0"/>
              <a:t>[7]: worldpopulationreview(</a:t>
            </a:r>
            <a:r>
              <a:rPr lang="it-IT" dirty="0">
                <a:hlinkClick r:id="rId8"/>
              </a:rPr>
              <a:t>https://worldpopulationreview.com/state-rankings/registered-voters-by-state</a:t>
            </a:r>
            <a:r>
              <a:rPr lang="it-IT" dirty="0"/>
              <a:t>).</a:t>
            </a:r>
          </a:p>
          <a:p>
            <a:pPr algn="l"/>
            <a:r>
              <a:rPr lang="en-US" dirty="0"/>
              <a:t>[8]: </a:t>
            </a:r>
            <a:r>
              <a:rPr lang="en-US" dirty="0">
                <a:hlinkClick r:id="rId9"/>
              </a:rPr>
              <a:t>https://www.census.gov/newsroom/press-releases/2022/2020-presidential-election-voting-report.html</a:t>
            </a:r>
            <a:endParaRPr lang="en-US" dirty="0"/>
          </a:p>
          <a:p>
            <a:pPr algn="l"/>
            <a:r>
              <a:rPr lang="en-US" dirty="0"/>
              <a:t>[9]: </a:t>
            </a:r>
            <a:r>
              <a:rPr lang="en-US" dirty="0">
                <a:hlinkClick r:id="rId10"/>
              </a:rPr>
              <a:t>https://www.pewresearch.org/politics/2019/03/14/political-independents-who-they-are-what-they-think/</a:t>
            </a:r>
            <a:endParaRPr lang="en-US" dirty="0"/>
          </a:p>
          <a:p>
            <a:pPr algn="l"/>
            <a:endParaRPr lang="en-US" dirty="0"/>
          </a:p>
          <a:p>
            <a:endParaRPr lang="en-US" dirty="0"/>
          </a:p>
        </p:txBody>
      </p:sp>
      <p:sp>
        <p:nvSpPr>
          <p:cNvPr id="7" name="Slide Number Placeholder 6">
            <a:extLst>
              <a:ext uri="{FF2B5EF4-FFF2-40B4-BE49-F238E27FC236}">
                <a16:creationId xmlns:a16="http://schemas.microsoft.com/office/drawing/2014/main" id="{A5345595-7711-37F9-2A10-685B9B50289F}"/>
              </a:ext>
            </a:extLst>
          </p:cNvPr>
          <p:cNvSpPr>
            <a:spLocks noGrp="1"/>
          </p:cNvSpPr>
          <p:nvPr>
            <p:ph type="sldNum" sz="quarter" idx="12"/>
          </p:nvPr>
        </p:nvSpPr>
        <p:spPr/>
        <p:txBody>
          <a:bodyPr/>
          <a:lstStyle/>
          <a:p>
            <a:fld id="{A49DFD55-3C28-40EF-9E31-A92D2E4017FF}" type="slidenum">
              <a:rPr lang="en-US" smtClean="0"/>
              <a:pPr/>
              <a:t>13</a:t>
            </a:fld>
            <a:endParaRPr lang="en-US" dirty="0"/>
          </a:p>
        </p:txBody>
      </p:sp>
    </p:spTree>
    <p:extLst>
      <p:ext uri="{BB962C8B-B14F-4D97-AF65-F5344CB8AC3E}">
        <p14:creationId xmlns:p14="http://schemas.microsoft.com/office/powerpoint/2010/main" val="14740110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DF1EDE-5423-435C-B149-87AB1BC22B83}"/>
              </a:ext>
            </a:extLst>
          </p:cNvPr>
          <p:cNvSpPr>
            <a:spLocks noGrp="1"/>
          </p:cNvSpPr>
          <p:nvPr>
            <p:ph type="ctrTitle"/>
          </p:nvPr>
        </p:nvSpPr>
        <p:spPr>
          <a:xfrm>
            <a:off x="4267200" y="1615736"/>
            <a:ext cx="4179570" cy="1524735"/>
          </a:xfrm>
        </p:spPr>
        <p:txBody>
          <a:bodyPr/>
          <a:lstStyle/>
          <a:p>
            <a:r>
              <a:rPr lang="en-US" dirty="0"/>
              <a:t>THANK YOU</a:t>
            </a:r>
          </a:p>
        </p:txBody>
      </p:sp>
      <p:sp>
        <p:nvSpPr>
          <p:cNvPr id="3" name="Subtitle 2">
            <a:extLst>
              <a:ext uri="{FF2B5EF4-FFF2-40B4-BE49-F238E27FC236}">
                <a16:creationId xmlns:a16="http://schemas.microsoft.com/office/drawing/2014/main" id="{AF64C29E-DF30-4DC6-AB95-2016F9A703B6}"/>
              </a:ext>
            </a:extLst>
          </p:cNvPr>
          <p:cNvSpPr>
            <a:spLocks noGrp="1"/>
          </p:cNvSpPr>
          <p:nvPr>
            <p:ph type="subTitle" idx="1"/>
          </p:nvPr>
        </p:nvSpPr>
        <p:spPr>
          <a:xfrm>
            <a:off x="4267200" y="3238103"/>
            <a:ext cx="5201920" cy="2850181"/>
          </a:xfrm>
        </p:spPr>
        <p:txBody>
          <a:bodyPr>
            <a:noAutofit/>
          </a:bodyPr>
          <a:lstStyle/>
          <a:p>
            <a:r>
              <a:rPr lang="en-US" b="1" dirty="0"/>
              <a:t>Team:</a:t>
            </a:r>
          </a:p>
          <a:p>
            <a:r>
              <a:rPr lang="en-US" sz="1800" dirty="0"/>
              <a:t>Anthony C. , James N, Koohyar P., </a:t>
            </a:r>
            <a:r>
              <a:rPr lang="en-US" sz="1800"/>
              <a:t>and Victor </a:t>
            </a:r>
            <a:r>
              <a:rPr lang="en-US" sz="1800" dirty="0"/>
              <a:t>T.</a:t>
            </a:r>
            <a:r>
              <a:rPr lang="en-US" dirty="0"/>
              <a:t> </a:t>
            </a:r>
          </a:p>
          <a:p>
            <a:endParaRPr lang="en-US" dirty="0"/>
          </a:p>
        </p:txBody>
      </p:sp>
      <p:sp>
        <p:nvSpPr>
          <p:cNvPr id="6" name="Slide Number Placeholder 5">
            <a:extLst>
              <a:ext uri="{FF2B5EF4-FFF2-40B4-BE49-F238E27FC236}">
                <a16:creationId xmlns:a16="http://schemas.microsoft.com/office/drawing/2014/main" id="{4C127D99-645F-4FCF-9573-FDFE2A344FA9}"/>
              </a:ext>
            </a:extLst>
          </p:cNvPr>
          <p:cNvSpPr>
            <a:spLocks noGrp="1"/>
          </p:cNvSpPr>
          <p:nvPr>
            <p:ph type="sldNum" sz="quarter" idx="12"/>
          </p:nvPr>
        </p:nvSpPr>
        <p:spPr>
          <a:xfrm>
            <a:off x="9579428" y="6356350"/>
            <a:ext cx="1774371" cy="365125"/>
          </a:xfrm>
        </p:spPr>
        <p:txBody>
          <a:bodyPr/>
          <a:lstStyle/>
          <a:p>
            <a:fld id="{A49DFD55-3C28-40EF-9E31-A92D2E4017FF}" type="slidenum">
              <a:rPr lang="en-US" smtClean="0"/>
              <a:pPr/>
              <a:t>14</a:t>
            </a:fld>
            <a:endParaRPr lang="en-US" dirty="0"/>
          </a:p>
        </p:txBody>
      </p:sp>
    </p:spTree>
    <p:extLst>
      <p:ext uri="{BB962C8B-B14F-4D97-AF65-F5344CB8AC3E}">
        <p14:creationId xmlns:p14="http://schemas.microsoft.com/office/powerpoint/2010/main" val="19697875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EF5859-10C9-4588-9727-B9362E26C29D}"/>
              </a:ext>
            </a:extLst>
          </p:cNvPr>
          <p:cNvSpPr>
            <a:spLocks noGrp="1"/>
          </p:cNvSpPr>
          <p:nvPr>
            <p:ph type="title"/>
          </p:nvPr>
        </p:nvSpPr>
        <p:spPr>
          <a:xfrm>
            <a:off x="1333500" y="1020445"/>
            <a:ext cx="2895600" cy="1325563"/>
          </a:xfrm>
        </p:spPr>
        <p:txBody>
          <a:bodyPr/>
          <a:lstStyle/>
          <a:p>
            <a:r>
              <a:rPr lang="en-US" dirty="0"/>
              <a:t>AGENDA</a:t>
            </a:r>
          </a:p>
        </p:txBody>
      </p:sp>
      <p:sp>
        <p:nvSpPr>
          <p:cNvPr id="3" name="Content Placeholder 2">
            <a:extLst>
              <a:ext uri="{FF2B5EF4-FFF2-40B4-BE49-F238E27FC236}">
                <a16:creationId xmlns:a16="http://schemas.microsoft.com/office/drawing/2014/main" id="{5671D7E5-EF66-4BCD-8DAA-E9061157F0BE}"/>
              </a:ext>
            </a:extLst>
          </p:cNvPr>
          <p:cNvSpPr>
            <a:spLocks noGrp="1"/>
          </p:cNvSpPr>
          <p:nvPr>
            <p:ph idx="1"/>
          </p:nvPr>
        </p:nvSpPr>
        <p:spPr>
          <a:xfrm>
            <a:off x="1333500" y="2674013"/>
            <a:ext cx="2895600" cy="3269589"/>
          </a:xfrm>
        </p:spPr>
        <p:txBody>
          <a:bodyPr>
            <a:normAutofit/>
          </a:bodyPr>
          <a:lstStyle/>
          <a:p>
            <a:r>
              <a:rPr lang="en-US" b="1" dirty="0"/>
              <a:t>What and Why: </a:t>
            </a:r>
            <a:r>
              <a:rPr lang="en-US" dirty="0"/>
              <a:t>Why this topic and what are our goals</a:t>
            </a:r>
          </a:p>
          <a:p>
            <a:r>
              <a:rPr lang="en-US" b="1" dirty="0"/>
              <a:t>How: </a:t>
            </a:r>
            <a:r>
              <a:rPr lang="en-US" dirty="0"/>
              <a:t>Data gathering, transformation, analyses</a:t>
            </a:r>
          </a:p>
          <a:p>
            <a:r>
              <a:rPr lang="en-US" dirty="0"/>
              <a:t>What they say</a:t>
            </a:r>
          </a:p>
          <a:p>
            <a:r>
              <a:rPr lang="en-US" b="1" dirty="0"/>
              <a:t>Lesson learned </a:t>
            </a:r>
          </a:p>
        </p:txBody>
      </p:sp>
      <p:sp>
        <p:nvSpPr>
          <p:cNvPr id="5" name="Slide Number Placeholder 5">
            <a:extLst>
              <a:ext uri="{FF2B5EF4-FFF2-40B4-BE49-F238E27FC236}">
                <a16:creationId xmlns:a16="http://schemas.microsoft.com/office/drawing/2014/main" id="{B02A8827-B1A1-2D2F-D6DD-E886B886C43E}"/>
              </a:ext>
            </a:extLst>
          </p:cNvPr>
          <p:cNvSpPr>
            <a:spLocks noGrp="1"/>
          </p:cNvSpPr>
          <p:nvPr>
            <p:ph type="sldNum" sz="quarter" idx="12"/>
          </p:nvPr>
        </p:nvSpPr>
        <p:spPr>
          <a:xfrm>
            <a:off x="10373350" y="6356349"/>
            <a:ext cx="987552" cy="365125"/>
          </a:xfrm>
        </p:spPr>
        <p:txBody>
          <a:bodyPr/>
          <a:lstStyle/>
          <a:p>
            <a:fld id="{A49DFD55-3C28-40EF-9E31-A92D2E4017FF}" type="slidenum">
              <a:rPr lang="en-US" smtClean="0"/>
              <a:pPr/>
              <a:t>2</a:t>
            </a:fld>
            <a:endParaRPr lang="en-US" dirty="0"/>
          </a:p>
        </p:txBody>
      </p:sp>
    </p:spTree>
    <p:extLst>
      <p:ext uri="{BB962C8B-B14F-4D97-AF65-F5344CB8AC3E}">
        <p14:creationId xmlns:p14="http://schemas.microsoft.com/office/powerpoint/2010/main" val="17132195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4768BED-BB58-474B-18D1-E03C6692B304}"/>
              </a:ext>
            </a:extLst>
          </p:cNvPr>
          <p:cNvSpPr>
            <a:spLocks noGrp="1"/>
          </p:cNvSpPr>
          <p:nvPr>
            <p:ph type="title"/>
          </p:nvPr>
        </p:nvSpPr>
        <p:spPr/>
        <p:txBody>
          <a:bodyPr/>
          <a:lstStyle/>
          <a:p>
            <a:r>
              <a:rPr lang="en-US" dirty="0"/>
              <a:t>The power of prediction &lt;- What and Why </a:t>
            </a:r>
          </a:p>
        </p:txBody>
      </p:sp>
      <p:sp>
        <p:nvSpPr>
          <p:cNvPr id="6" name="Table Placeholder 5">
            <a:extLst>
              <a:ext uri="{FF2B5EF4-FFF2-40B4-BE49-F238E27FC236}">
                <a16:creationId xmlns:a16="http://schemas.microsoft.com/office/drawing/2014/main" id="{9492D01A-B138-6853-53B7-0B23887E5406}"/>
              </a:ext>
            </a:extLst>
          </p:cNvPr>
          <p:cNvSpPr>
            <a:spLocks noGrp="1"/>
          </p:cNvSpPr>
          <p:nvPr>
            <p:ph type="tbl" sz="quarter" idx="14"/>
          </p:nvPr>
        </p:nvSpPr>
        <p:spPr>
          <a:xfrm>
            <a:off x="838200" y="2111381"/>
            <a:ext cx="10515600" cy="4244968"/>
          </a:xfrm>
        </p:spPr>
        <p:txBody>
          <a:bodyPr>
            <a:normAutofit fontScale="77500" lnSpcReduction="20000"/>
          </a:bodyPr>
          <a:lstStyle/>
          <a:p>
            <a:pPr marL="342900" indent="-342900" algn="l">
              <a:buFont typeface="Arial" panose="020B0604020202020204" pitchFamily="34" charset="0"/>
              <a:buChar char="•"/>
            </a:pPr>
            <a:r>
              <a:rPr lang="en-US" dirty="0"/>
              <a:t>What </a:t>
            </a:r>
          </a:p>
          <a:p>
            <a:pPr marL="1028700" lvl="1" indent="-342900">
              <a:buFont typeface="Wingdings" panose="05000000000000000000" pitchFamily="2" charset="2"/>
              <a:buChar char="Ø"/>
            </a:pPr>
            <a:r>
              <a:rPr lang="en-US" sz="1800" dirty="0"/>
              <a:t>Variety of data for cross-checking: Super Tuesday matters for the outcome of the election and rich data is available </a:t>
            </a:r>
          </a:p>
          <a:p>
            <a:pPr marL="1028700" lvl="1" indent="-342900">
              <a:buFont typeface="Wingdings" panose="05000000000000000000" pitchFamily="2" charset="2"/>
              <a:buChar char="Ø"/>
            </a:pPr>
            <a:r>
              <a:rPr lang="en-US" sz="1800" dirty="0"/>
              <a:t>Voter Insight: It reflects the voter behavior and campaign effectiveness  </a:t>
            </a:r>
          </a:p>
          <a:p>
            <a:pPr marL="1028700" lvl="1" indent="-342900">
              <a:buFont typeface="Wingdings" panose="05000000000000000000" pitchFamily="2" charset="2"/>
              <a:buChar char="Ø"/>
            </a:pPr>
            <a:r>
              <a:rPr lang="en-US" sz="1800" dirty="0"/>
              <a:t>Pattern discovery: Uncover patterns that reveal the electorate’s pulse and the resonating impact of political messaging.</a:t>
            </a:r>
          </a:p>
          <a:p>
            <a:pPr marL="1028700" lvl="1" indent="-342900">
              <a:buFont typeface="Wingdings" panose="05000000000000000000" pitchFamily="2" charset="2"/>
              <a:buChar char="Ø"/>
            </a:pPr>
            <a:endParaRPr lang="en-US" sz="1800" dirty="0"/>
          </a:p>
          <a:p>
            <a:pPr marL="342900" indent="-342900" algn="l">
              <a:lnSpc>
                <a:spcPct val="100000"/>
              </a:lnSpc>
              <a:buFont typeface="Arial" panose="020B0604020202020204" pitchFamily="34" charset="0"/>
              <a:buChar char="•"/>
            </a:pPr>
            <a:r>
              <a:rPr lang="en-US" dirty="0"/>
              <a:t>Why:</a:t>
            </a:r>
          </a:p>
          <a:p>
            <a:pPr marL="1028700" lvl="1" indent="-342900">
              <a:buFont typeface="Wingdings" panose="05000000000000000000" pitchFamily="2" charset="2"/>
              <a:buChar char="Ø"/>
            </a:pPr>
            <a:r>
              <a:rPr lang="en-US" sz="1800" dirty="0"/>
              <a:t>Voter Turnout: a window to voter’s behaviors</a:t>
            </a:r>
          </a:p>
          <a:p>
            <a:pPr marL="1028700" lvl="1" indent="-342900">
              <a:buFont typeface="Wingdings" panose="05000000000000000000" pitchFamily="2" charset="2"/>
              <a:buChar char="Ø"/>
            </a:pPr>
            <a:r>
              <a:rPr lang="en-US" sz="1800" dirty="0"/>
              <a:t>Demographics and how people vote, what resonates with voters, and patterns matter</a:t>
            </a:r>
          </a:p>
          <a:p>
            <a:pPr marL="1028700" lvl="1" indent="-342900">
              <a:buFont typeface="Wingdings" panose="05000000000000000000" pitchFamily="2" charset="2"/>
              <a:buChar char="Ø"/>
            </a:pPr>
            <a:r>
              <a:rPr lang="en-US" sz="1800" dirty="0"/>
              <a:t>Data could be used for predictive model (Future work) </a:t>
            </a:r>
          </a:p>
          <a:p>
            <a:pPr marL="1028700" lvl="1" indent="-342900">
              <a:buFont typeface="Wingdings" panose="05000000000000000000" pitchFamily="2" charset="2"/>
              <a:buChar char="Ø"/>
            </a:pPr>
            <a:endParaRPr lang="en-US" sz="1800" dirty="0"/>
          </a:p>
          <a:p>
            <a:pPr marL="1028700" lvl="1" indent="-342900">
              <a:buFont typeface="Wingdings" panose="05000000000000000000" pitchFamily="2" charset="2"/>
              <a:buChar char="Ø"/>
            </a:pPr>
            <a:endParaRPr lang="en-US" sz="1800" dirty="0"/>
          </a:p>
          <a:p>
            <a:pPr marL="342900" indent="-342900" algn="l">
              <a:buFont typeface="Arial" panose="020B0604020202020204" pitchFamily="34" charset="0"/>
              <a:buChar char="•"/>
            </a:pPr>
            <a:r>
              <a:rPr lang="en-US" dirty="0"/>
              <a:t>Our Goals and Hypothesis:</a:t>
            </a:r>
          </a:p>
          <a:p>
            <a:pPr marL="1028700" lvl="1" indent="-342900">
              <a:buFont typeface="Wingdings" panose="05000000000000000000" pitchFamily="2" charset="2"/>
              <a:buChar char="Ø"/>
            </a:pPr>
            <a:r>
              <a:rPr lang="en-US" sz="1800" dirty="0"/>
              <a:t>Data Management: Streamline the collection, cleaning, and organization of data; </a:t>
            </a:r>
          </a:p>
          <a:p>
            <a:pPr marL="1028700" lvl="1" indent="-342900">
              <a:buFont typeface="Wingdings" panose="05000000000000000000" pitchFamily="2" charset="2"/>
              <a:buChar char="Ø"/>
            </a:pPr>
            <a:r>
              <a:rPr lang="en-US" sz="1800" dirty="0"/>
              <a:t>Insightful Reporting: Generate detailed statistical summaries and visualizations; </a:t>
            </a:r>
          </a:p>
          <a:p>
            <a:pPr marL="1028700" lvl="1" indent="-342900">
              <a:buFont typeface="Wingdings" panose="05000000000000000000" pitchFamily="2" charset="2"/>
              <a:buChar char="Ø"/>
            </a:pPr>
            <a:r>
              <a:rPr lang="en-US" sz="1800" dirty="0"/>
              <a:t>Strategy Assessment: campaign effectiveness by analyzing voter turnout data. </a:t>
            </a:r>
          </a:p>
          <a:p>
            <a:pPr marL="1028700" lvl="1" indent="-342900">
              <a:buFont typeface="Wingdings" panose="05000000000000000000" pitchFamily="2" charset="2"/>
              <a:buChar char="Ø"/>
            </a:pPr>
            <a:r>
              <a:rPr lang="en-US" sz="1800" dirty="0"/>
              <a:t>Present summary statistics, and present useful graphs that eventually can be used for a predictive model</a:t>
            </a:r>
          </a:p>
          <a:p>
            <a:pPr marL="1028700" lvl="1" indent="-342900">
              <a:buFont typeface="Wingdings" panose="05000000000000000000" pitchFamily="2" charset="2"/>
              <a:buChar char="Ø"/>
            </a:pPr>
            <a:r>
              <a:rPr lang="en-US" sz="1800" dirty="0"/>
              <a:t>Hypothesis to explore:  Hypothesis 1: The issue of abortion does not critically sway the election results; Hypothesis 2: For independent voters, the presidential candidate’s age is secondary to their position on abortion. </a:t>
            </a:r>
          </a:p>
          <a:p>
            <a:pPr marL="1028700" lvl="1" indent="-342900">
              <a:buFont typeface="Wingdings" panose="05000000000000000000" pitchFamily="2" charset="2"/>
              <a:buChar char="Ø"/>
            </a:pPr>
            <a:endParaRPr lang="en-US" sz="1800" dirty="0"/>
          </a:p>
        </p:txBody>
      </p:sp>
      <p:sp>
        <p:nvSpPr>
          <p:cNvPr id="4" name="Slide Number Placeholder 3">
            <a:extLst>
              <a:ext uri="{FF2B5EF4-FFF2-40B4-BE49-F238E27FC236}">
                <a16:creationId xmlns:a16="http://schemas.microsoft.com/office/drawing/2014/main" id="{F412CF62-3B03-D2FB-50C5-428783F730E1}"/>
              </a:ext>
            </a:extLst>
          </p:cNvPr>
          <p:cNvSpPr>
            <a:spLocks noGrp="1"/>
          </p:cNvSpPr>
          <p:nvPr>
            <p:ph type="sldNum" sz="quarter" idx="12"/>
          </p:nvPr>
        </p:nvSpPr>
        <p:spPr/>
        <p:txBody>
          <a:bodyPr/>
          <a:lstStyle/>
          <a:p>
            <a:fld id="{A49DFD55-3C28-40EF-9E31-A92D2E4017FF}" type="slidenum">
              <a:rPr lang="en-US" smtClean="0"/>
              <a:pPr/>
              <a:t>3</a:t>
            </a:fld>
            <a:endParaRPr lang="en-US" dirty="0"/>
          </a:p>
        </p:txBody>
      </p:sp>
    </p:spTree>
    <p:extLst>
      <p:ext uri="{BB962C8B-B14F-4D97-AF65-F5344CB8AC3E}">
        <p14:creationId xmlns:p14="http://schemas.microsoft.com/office/powerpoint/2010/main" val="32906404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2C56F9-ECDB-3520-70D5-0976EA078E30}"/>
              </a:ext>
            </a:extLst>
          </p:cNvPr>
          <p:cNvSpPr>
            <a:spLocks noGrp="1"/>
          </p:cNvSpPr>
          <p:nvPr>
            <p:ph type="title"/>
          </p:nvPr>
        </p:nvSpPr>
        <p:spPr>
          <a:xfrm>
            <a:off x="838200" y="353550"/>
            <a:ext cx="10515600" cy="718701"/>
          </a:xfrm>
        </p:spPr>
        <p:txBody>
          <a:bodyPr/>
          <a:lstStyle/>
          <a:p>
            <a:r>
              <a:rPr lang="en-US" dirty="0"/>
              <a:t>What others do? </a:t>
            </a:r>
          </a:p>
        </p:txBody>
      </p:sp>
      <p:sp>
        <p:nvSpPr>
          <p:cNvPr id="3" name="Table Placeholder 2">
            <a:extLst>
              <a:ext uri="{FF2B5EF4-FFF2-40B4-BE49-F238E27FC236}">
                <a16:creationId xmlns:a16="http://schemas.microsoft.com/office/drawing/2014/main" id="{0ACD5AC4-A27E-A16B-5DB9-484FD8053F6B}"/>
              </a:ext>
            </a:extLst>
          </p:cNvPr>
          <p:cNvSpPr>
            <a:spLocks noGrp="1"/>
          </p:cNvSpPr>
          <p:nvPr>
            <p:ph type="tbl" sz="quarter" idx="14"/>
          </p:nvPr>
        </p:nvSpPr>
        <p:spPr/>
        <p:txBody>
          <a:bodyPr/>
          <a:lstStyle/>
          <a:p>
            <a:endParaRPr lang="en-US"/>
          </a:p>
        </p:txBody>
      </p:sp>
      <p:sp>
        <p:nvSpPr>
          <p:cNvPr id="4" name="Slide Number Placeholder 3">
            <a:extLst>
              <a:ext uri="{FF2B5EF4-FFF2-40B4-BE49-F238E27FC236}">
                <a16:creationId xmlns:a16="http://schemas.microsoft.com/office/drawing/2014/main" id="{E700175D-A90B-B463-8459-0350D19CAFD7}"/>
              </a:ext>
            </a:extLst>
          </p:cNvPr>
          <p:cNvSpPr>
            <a:spLocks noGrp="1"/>
          </p:cNvSpPr>
          <p:nvPr>
            <p:ph type="sldNum" sz="quarter" idx="12"/>
          </p:nvPr>
        </p:nvSpPr>
        <p:spPr/>
        <p:txBody>
          <a:bodyPr/>
          <a:lstStyle/>
          <a:p>
            <a:fld id="{A49DFD55-3C28-40EF-9E31-A92D2E4017FF}" type="slidenum">
              <a:rPr lang="en-US" smtClean="0"/>
              <a:pPr/>
              <a:t>4</a:t>
            </a:fld>
            <a:endParaRPr lang="en-US" dirty="0"/>
          </a:p>
        </p:txBody>
      </p:sp>
      <p:pic>
        <p:nvPicPr>
          <p:cNvPr id="1026" name="Picture 2" descr=" ">
            <a:extLst>
              <a:ext uri="{FF2B5EF4-FFF2-40B4-BE49-F238E27FC236}">
                <a16:creationId xmlns:a16="http://schemas.microsoft.com/office/drawing/2014/main" id="{781C6A80-8DF2-7FCA-8E16-42DEA9A55C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7520" y="1112757"/>
            <a:ext cx="3576320" cy="201168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 ">
            <a:extLst>
              <a:ext uri="{FF2B5EF4-FFF2-40B4-BE49-F238E27FC236}">
                <a16:creationId xmlns:a16="http://schemas.microsoft.com/office/drawing/2014/main" id="{4796FCE8-77C8-9BAA-6165-EF7466B2E59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95800" y="1112757"/>
            <a:ext cx="3576320" cy="201168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 ">
            <a:extLst>
              <a:ext uri="{FF2B5EF4-FFF2-40B4-BE49-F238E27FC236}">
                <a16:creationId xmlns:a16="http://schemas.microsoft.com/office/drawing/2014/main" id="{56D3143D-85CD-0177-2041-24FB5F75162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422640" y="1112757"/>
            <a:ext cx="3576320" cy="201168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 ">
            <a:extLst>
              <a:ext uri="{FF2B5EF4-FFF2-40B4-BE49-F238E27FC236}">
                <a16:creationId xmlns:a16="http://schemas.microsoft.com/office/drawing/2014/main" id="{1A6EC3BE-0192-7E56-04C2-37DD5DF6837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77520" y="2721995"/>
            <a:ext cx="3576320" cy="2011680"/>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 ">
            <a:extLst>
              <a:ext uri="{FF2B5EF4-FFF2-40B4-BE49-F238E27FC236}">
                <a16:creationId xmlns:a16="http://schemas.microsoft.com/office/drawing/2014/main" id="{3DF77533-AE41-6AC3-C5B9-CCA167BDDB16}"/>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495800" y="2721995"/>
            <a:ext cx="3576320" cy="2011680"/>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 ">
            <a:extLst>
              <a:ext uri="{FF2B5EF4-FFF2-40B4-BE49-F238E27FC236}">
                <a16:creationId xmlns:a16="http://schemas.microsoft.com/office/drawing/2014/main" id="{7FD91A25-3CC5-7C14-A55B-1FCFC61E0125}"/>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422640" y="2758045"/>
            <a:ext cx="3576320" cy="201168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C41D0A36-545C-4FCE-EC7A-E8FE3D12E294}"/>
              </a:ext>
            </a:extLst>
          </p:cNvPr>
          <p:cNvPicPr>
            <a:picLocks noChangeAspect="1"/>
          </p:cNvPicPr>
          <p:nvPr/>
        </p:nvPicPr>
        <p:blipFill>
          <a:blip r:embed="rId9"/>
          <a:stretch>
            <a:fillRect/>
          </a:stretch>
        </p:blipFill>
        <p:spPr>
          <a:xfrm>
            <a:off x="290484" y="4751405"/>
            <a:ext cx="4538691" cy="1970069"/>
          </a:xfrm>
          <a:prstGeom prst="rect">
            <a:avLst/>
          </a:prstGeom>
        </p:spPr>
      </p:pic>
      <p:pic>
        <p:nvPicPr>
          <p:cNvPr id="8" name="Picture 7">
            <a:extLst>
              <a:ext uri="{FF2B5EF4-FFF2-40B4-BE49-F238E27FC236}">
                <a16:creationId xmlns:a16="http://schemas.microsoft.com/office/drawing/2014/main" id="{7D439FBD-046D-E783-9A14-F73BB6969526}"/>
              </a:ext>
            </a:extLst>
          </p:cNvPr>
          <p:cNvPicPr>
            <a:picLocks noChangeAspect="1"/>
          </p:cNvPicPr>
          <p:nvPr/>
        </p:nvPicPr>
        <p:blipFill>
          <a:blip r:embed="rId10"/>
          <a:stretch>
            <a:fillRect/>
          </a:stretch>
        </p:blipFill>
        <p:spPr>
          <a:xfrm>
            <a:off x="9467849" y="4606435"/>
            <a:ext cx="2185219" cy="2217260"/>
          </a:xfrm>
          <a:prstGeom prst="rect">
            <a:avLst/>
          </a:prstGeom>
        </p:spPr>
      </p:pic>
    </p:spTree>
    <p:extLst>
      <p:ext uri="{BB962C8B-B14F-4D97-AF65-F5344CB8AC3E}">
        <p14:creationId xmlns:p14="http://schemas.microsoft.com/office/powerpoint/2010/main" val="11374873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4768BED-BB58-474B-18D1-E03C6692B304}"/>
              </a:ext>
            </a:extLst>
          </p:cNvPr>
          <p:cNvSpPr>
            <a:spLocks noGrp="1"/>
          </p:cNvSpPr>
          <p:nvPr>
            <p:ph type="title"/>
          </p:nvPr>
        </p:nvSpPr>
        <p:spPr/>
        <p:txBody>
          <a:bodyPr/>
          <a:lstStyle/>
          <a:p>
            <a:r>
              <a:rPr lang="en-US" dirty="0"/>
              <a:t>How: How we gather the data</a:t>
            </a:r>
          </a:p>
        </p:txBody>
      </p:sp>
      <p:sp>
        <p:nvSpPr>
          <p:cNvPr id="6" name="Table Placeholder 5">
            <a:extLst>
              <a:ext uri="{FF2B5EF4-FFF2-40B4-BE49-F238E27FC236}">
                <a16:creationId xmlns:a16="http://schemas.microsoft.com/office/drawing/2014/main" id="{9492D01A-B138-6853-53B7-0B23887E5406}"/>
              </a:ext>
            </a:extLst>
          </p:cNvPr>
          <p:cNvSpPr>
            <a:spLocks noGrp="1"/>
          </p:cNvSpPr>
          <p:nvPr>
            <p:ph type="tbl" sz="quarter" idx="14"/>
          </p:nvPr>
        </p:nvSpPr>
        <p:spPr/>
        <p:txBody>
          <a:bodyPr>
            <a:normAutofit lnSpcReduction="10000"/>
          </a:bodyPr>
          <a:lstStyle/>
          <a:p>
            <a:pPr marL="342900" indent="-342900" algn="l">
              <a:buFont typeface="Arial" panose="020B0604020202020204" pitchFamily="34" charset="0"/>
              <a:buChar char="•"/>
            </a:pPr>
            <a:r>
              <a:rPr lang="en-US" dirty="0"/>
              <a:t>Ballotpedia.org had the actual number of votes cast for each candidate in each state.  However, it was structured in tables and tabs, making it difficult to manage.</a:t>
            </a:r>
          </a:p>
          <a:p>
            <a:pPr marL="342900" indent="-342900" algn="l">
              <a:buFont typeface="Arial" panose="020B0604020202020204" pitchFamily="34" charset="0"/>
              <a:buChar char="•"/>
            </a:pPr>
            <a:endParaRPr lang="en-US" dirty="0"/>
          </a:p>
          <a:p>
            <a:pPr marL="342900" indent="-342900" algn="l">
              <a:buFont typeface="Arial" panose="020B0604020202020204" pitchFamily="34" charset="0"/>
              <a:buChar char="•"/>
            </a:pPr>
            <a:r>
              <a:rPr lang="en-US" dirty="0"/>
              <a:t>World Population Review had the data we needed for state level voter registration for all fifty (50) states.  This included number of registered voters and percentage of voting age population.</a:t>
            </a:r>
          </a:p>
          <a:p>
            <a:pPr marL="342900" indent="-342900" algn="l">
              <a:buFont typeface="Arial" panose="020B0604020202020204" pitchFamily="34" charset="0"/>
              <a:buChar char="•"/>
            </a:pPr>
            <a:endParaRPr lang="en-US" dirty="0"/>
          </a:p>
          <a:p>
            <a:pPr marL="342900" indent="-342900" algn="l">
              <a:buFont typeface="Arial" panose="020B0604020202020204" pitchFamily="34" charset="0"/>
              <a:buChar char="•"/>
            </a:pPr>
            <a:r>
              <a:rPr lang="en-US" dirty="0"/>
              <a:t>The Ballotpedia.org data was read into R, and imported into a table matrix using an identified node (‘.</a:t>
            </a:r>
            <a:r>
              <a:rPr lang="en-US" dirty="0" err="1"/>
              <a:t>portal.section</a:t>
            </a:r>
            <a:r>
              <a:rPr lang="en-US" dirty="0"/>
              <a:t>’) and table names given for each of the states.</a:t>
            </a:r>
          </a:p>
          <a:p>
            <a:pPr marL="342900" indent="-342900" algn="l">
              <a:buFont typeface="Arial" panose="020B0604020202020204" pitchFamily="34" charset="0"/>
              <a:buChar char="•"/>
            </a:pPr>
            <a:endParaRPr lang="en-US" dirty="0"/>
          </a:p>
          <a:p>
            <a:pPr marL="342900" indent="-342900" algn="l">
              <a:buFont typeface="Arial" panose="020B0604020202020204" pitchFamily="34" charset="0"/>
              <a:buChar char="•"/>
            </a:pPr>
            <a:r>
              <a:rPr lang="en-US" dirty="0"/>
              <a:t>The World Population Review data was available in CSV format.</a:t>
            </a:r>
          </a:p>
          <a:p>
            <a:pPr marL="342900" indent="-342900" algn="l">
              <a:buFont typeface="Arial" panose="020B0604020202020204" pitchFamily="34" charset="0"/>
              <a:buChar char="•"/>
            </a:pPr>
            <a:endParaRPr lang="en-US" dirty="0"/>
          </a:p>
        </p:txBody>
      </p:sp>
      <p:sp>
        <p:nvSpPr>
          <p:cNvPr id="4" name="Slide Number Placeholder 3">
            <a:extLst>
              <a:ext uri="{FF2B5EF4-FFF2-40B4-BE49-F238E27FC236}">
                <a16:creationId xmlns:a16="http://schemas.microsoft.com/office/drawing/2014/main" id="{F412CF62-3B03-D2FB-50C5-428783F730E1}"/>
              </a:ext>
            </a:extLst>
          </p:cNvPr>
          <p:cNvSpPr>
            <a:spLocks noGrp="1"/>
          </p:cNvSpPr>
          <p:nvPr>
            <p:ph type="sldNum" sz="quarter" idx="12"/>
          </p:nvPr>
        </p:nvSpPr>
        <p:spPr/>
        <p:txBody>
          <a:bodyPr/>
          <a:lstStyle/>
          <a:p>
            <a:fld id="{A49DFD55-3C28-40EF-9E31-A92D2E4017FF}" type="slidenum">
              <a:rPr lang="en-US" smtClean="0"/>
              <a:pPr/>
              <a:t>5</a:t>
            </a:fld>
            <a:endParaRPr lang="en-US" dirty="0"/>
          </a:p>
        </p:txBody>
      </p:sp>
    </p:spTree>
    <p:extLst>
      <p:ext uri="{BB962C8B-B14F-4D97-AF65-F5344CB8AC3E}">
        <p14:creationId xmlns:p14="http://schemas.microsoft.com/office/powerpoint/2010/main" val="36247656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4768BED-BB58-474B-18D1-E03C6692B304}"/>
              </a:ext>
            </a:extLst>
          </p:cNvPr>
          <p:cNvSpPr>
            <a:spLocks noGrp="1"/>
          </p:cNvSpPr>
          <p:nvPr>
            <p:ph type="title"/>
          </p:nvPr>
        </p:nvSpPr>
        <p:spPr/>
        <p:txBody>
          <a:bodyPr/>
          <a:lstStyle/>
          <a:p>
            <a:r>
              <a:rPr lang="en-US" dirty="0"/>
              <a:t>What: What we did</a:t>
            </a:r>
          </a:p>
        </p:txBody>
      </p:sp>
      <p:sp>
        <p:nvSpPr>
          <p:cNvPr id="6" name="Table Placeholder 5">
            <a:extLst>
              <a:ext uri="{FF2B5EF4-FFF2-40B4-BE49-F238E27FC236}">
                <a16:creationId xmlns:a16="http://schemas.microsoft.com/office/drawing/2014/main" id="{9492D01A-B138-6853-53B7-0B23887E5406}"/>
              </a:ext>
            </a:extLst>
          </p:cNvPr>
          <p:cNvSpPr>
            <a:spLocks noGrp="1"/>
          </p:cNvSpPr>
          <p:nvPr>
            <p:ph type="tbl" sz="quarter" idx="14"/>
          </p:nvPr>
        </p:nvSpPr>
        <p:spPr/>
        <p:txBody>
          <a:bodyPr>
            <a:normAutofit fontScale="85000" lnSpcReduction="20000"/>
          </a:bodyPr>
          <a:lstStyle/>
          <a:p>
            <a:pPr marL="342900" indent="-342900" algn="l">
              <a:buFont typeface="Arial" panose="020B0604020202020204" pitchFamily="34" charset="0"/>
              <a:buChar char="•"/>
            </a:pPr>
            <a:r>
              <a:rPr lang="en-US" dirty="0"/>
              <a:t>Made data available through GitHub for the R Markdown file.</a:t>
            </a:r>
          </a:p>
          <a:p>
            <a:pPr marL="342900" indent="-342900" algn="l">
              <a:buFont typeface="Arial" panose="020B0604020202020204" pitchFamily="34" charset="0"/>
              <a:buChar char="•"/>
            </a:pPr>
            <a:endParaRPr lang="en-US" dirty="0"/>
          </a:p>
          <a:p>
            <a:pPr marL="342900" indent="-342900" algn="l">
              <a:buFont typeface="Arial" panose="020B0604020202020204" pitchFamily="34" charset="0"/>
              <a:buChar char="•"/>
            </a:pPr>
            <a:r>
              <a:rPr lang="en-US" dirty="0"/>
              <a:t>Tidy and Transformed the Ballotpedia dataset.</a:t>
            </a:r>
          </a:p>
          <a:p>
            <a:pPr marL="342900" indent="-342900" algn="l">
              <a:buFont typeface="Arial" panose="020B0604020202020204" pitchFamily="34" charset="0"/>
              <a:buChar char="•"/>
            </a:pPr>
            <a:endParaRPr lang="en-US" dirty="0"/>
          </a:p>
          <a:p>
            <a:pPr marL="342900" indent="-342900" algn="l">
              <a:buFont typeface="Arial" panose="020B0604020202020204" pitchFamily="34" charset="0"/>
              <a:buChar char="•"/>
            </a:pPr>
            <a:r>
              <a:rPr lang="en-US" dirty="0"/>
              <a:t>Linked the Ballotpedia and World Population Review data dets.</a:t>
            </a:r>
          </a:p>
          <a:p>
            <a:pPr marL="342900" indent="-342900" algn="l">
              <a:buFont typeface="Arial" panose="020B0604020202020204" pitchFamily="34" charset="0"/>
              <a:buChar char="•"/>
            </a:pPr>
            <a:endParaRPr lang="en-US" dirty="0"/>
          </a:p>
          <a:p>
            <a:pPr marL="342900" indent="-342900" algn="l">
              <a:buFont typeface="Arial" panose="020B0604020202020204" pitchFamily="34" charset="0"/>
              <a:buChar char="•"/>
            </a:pPr>
            <a:r>
              <a:rPr lang="en-US" dirty="0"/>
              <a:t>Analyzed and Visualized the data.</a:t>
            </a:r>
          </a:p>
          <a:p>
            <a:pPr marL="342900" indent="-342900" algn="l">
              <a:buFont typeface="Arial" panose="020B0604020202020204" pitchFamily="34" charset="0"/>
              <a:buChar char="•"/>
            </a:pPr>
            <a:endParaRPr lang="en-US" dirty="0"/>
          </a:p>
          <a:p>
            <a:pPr marL="342900" indent="-342900" algn="l">
              <a:buFont typeface="Arial" panose="020B0604020202020204" pitchFamily="34" charset="0"/>
              <a:buChar char="•"/>
            </a:pPr>
            <a:r>
              <a:rPr lang="en-US" dirty="0"/>
              <a:t>Discussed some of our results. </a:t>
            </a:r>
          </a:p>
          <a:p>
            <a:pPr marL="342900" indent="-342900" algn="l">
              <a:buFont typeface="Arial" panose="020B0604020202020204" pitchFamily="34" charset="0"/>
              <a:buChar char="•"/>
            </a:pPr>
            <a:endParaRPr lang="en-US" dirty="0"/>
          </a:p>
          <a:p>
            <a:pPr marL="342900" indent="-342900" algn="l">
              <a:buFont typeface="Arial" panose="020B0604020202020204" pitchFamily="34" charset="0"/>
              <a:buChar char="•"/>
            </a:pPr>
            <a:r>
              <a:rPr lang="en-US" dirty="0"/>
              <a:t>Learned some lessons.</a:t>
            </a:r>
          </a:p>
          <a:p>
            <a:pPr marL="342900" indent="-342900" algn="l">
              <a:buFont typeface="Arial" panose="020B0604020202020204" pitchFamily="34" charset="0"/>
              <a:buChar char="•"/>
            </a:pPr>
            <a:endParaRPr lang="en-US" dirty="0"/>
          </a:p>
          <a:p>
            <a:pPr marL="342900" indent="-342900" algn="l">
              <a:buFont typeface="Arial" panose="020B0604020202020204" pitchFamily="34" charset="0"/>
              <a:buChar char="•"/>
            </a:pPr>
            <a:endParaRPr lang="en-US" dirty="0"/>
          </a:p>
          <a:p>
            <a:pPr marL="342900" indent="-342900" algn="l">
              <a:buFont typeface="Arial" panose="020B0604020202020204" pitchFamily="34" charset="0"/>
              <a:buChar char="•"/>
            </a:pPr>
            <a:endParaRPr lang="en-US" dirty="0"/>
          </a:p>
        </p:txBody>
      </p:sp>
      <p:sp>
        <p:nvSpPr>
          <p:cNvPr id="4" name="Slide Number Placeholder 3">
            <a:extLst>
              <a:ext uri="{FF2B5EF4-FFF2-40B4-BE49-F238E27FC236}">
                <a16:creationId xmlns:a16="http://schemas.microsoft.com/office/drawing/2014/main" id="{F412CF62-3B03-D2FB-50C5-428783F730E1}"/>
              </a:ext>
            </a:extLst>
          </p:cNvPr>
          <p:cNvSpPr>
            <a:spLocks noGrp="1"/>
          </p:cNvSpPr>
          <p:nvPr>
            <p:ph type="sldNum" sz="quarter" idx="12"/>
          </p:nvPr>
        </p:nvSpPr>
        <p:spPr/>
        <p:txBody>
          <a:bodyPr/>
          <a:lstStyle/>
          <a:p>
            <a:fld id="{A49DFD55-3C28-40EF-9E31-A92D2E4017FF}" type="slidenum">
              <a:rPr lang="en-US" smtClean="0"/>
              <a:pPr/>
              <a:t>6</a:t>
            </a:fld>
            <a:endParaRPr lang="en-US" dirty="0"/>
          </a:p>
        </p:txBody>
      </p:sp>
    </p:spTree>
    <p:extLst>
      <p:ext uri="{BB962C8B-B14F-4D97-AF65-F5344CB8AC3E}">
        <p14:creationId xmlns:p14="http://schemas.microsoft.com/office/powerpoint/2010/main" val="39905712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CC1F7C-9B2B-B678-98E8-74EB9D4543A1}"/>
              </a:ext>
            </a:extLst>
          </p:cNvPr>
          <p:cNvSpPr>
            <a:spLocks noGrp="1"/>
          </p:cNvSpPr>
          <p:nvPr>
            <p:ph type="title"/>
          </p:nvPr>
        </p:nvSpPr>
        <p:spPr/>
        <p:txBody>
          <a:bodyPr/>
          <a:lstStyle/>
          <a:p>
            <a:r>
              <a:rPr lang="en-US" dirty="0"/>
              <a:t>Observations and analyses </a:t>
            </a:r>
          </a:p>
        </p:txBody>
      </p:sp>
      <p:sp>
        <p:nvSpPr>
          <p:cNvPr id="3" name="Table Placeholder 2">
            <a:extLst>
              <a:ext uri="{FF2B5EF4-FFF2-40B4-BE49-F238E27FC236}">
                <a16:creationId xmlns:a16="http://schemas.microsoft.com/office/drawing/2014/main" id="{70B1AEF1-DAC0-416D-B13B-6685E011C7A7}"/>
              </a:ext>
            </a:extLst>
          </p:cNvPr>
          <p:cNvSpPr>
            <a:spLocks noGrp="1"/>
          </p:cNvSpPr>
          <p:nvPr>
            <p:ph type="tbl" sz="quarter" idx="14"/>
          </p:nvPr>
        </p:nvSpPr>
        <p:spPr>
          <a:xfrm>
            <a:off x="838200" y="2111381"/>
            <a:ext cx="6251706" cy="3570963"/>
          </a:xfrm>
        </p:spPr>
        <p:txBody>
          <a:bodyPr/>
          <a:lstStyle/>
          <a:p>
            <a:pPr marL="342900" indent="-342900" algn="l">
              <a:buFont typeface="Arial" panose="020B0604020202020204" pitchFamily="34" charset="0"/>
              <a:buChar char="•"/>
            </a:pPr>
            <a:r>
              <a:rPr lang="en-US" dirty="0"/>
              <a:t>Tabulated data: The largest proportion to grab is Nikki Haley’s, who can attract them, and how? What matters to them?</a:t>
            </a:r>
          </a:p>
          <a:p>
            <a:pPr marL="342900" indent="-342900" algn="l">
              <a:buFont typeface="Arial" panose="020B0604020202020204" pitchFamily="34" charset="0"/>
              <a:buChar char="•"/>
            </a:pPr>
            <a:r>
              <a:rPr lang="en-US" dirty="0"/>
              <a:t>Only in two states of super Tuesday  Democrats turn out were higher than Republicans, on the rest Republicans were decisively more</a:t>
            </a:r>
          </a:p>
          <a:p>
            <a:pPr marL="342900" indent="-342900" algn="l">
              <a:buFont typeface="Arial" panose="020B0604020202020204" pitchFamily="34" charset="0"/>
              <a:buChar char="•"/>
            </a:pPr>
            <a:endParaRPr lang="en-US" dirty="0"/>
          </a:p>
        </p:txBody>
      </p:sp>
      <p:sp>
        <p:nvSpPr>
          <p:cNvPr id="4" name="Slide Number Placeholder 3">
            <a:extLst>
              <a:ext uri="{FF2B5EF4-FFF2-40B4-BE49-F238E27FC236}">
                <a16:creationId xmlns:a16="http://schemas.microsoft.com/office/drawing/2014/main" id="{840AA030-99F3-34F7-26B6-54598F73183D}"/>
              </a:ext>
            </a:extLst>
          </p:cNvPr>
          <p:cNvSpPr>
            <a:spLocks noGrp="1"/>
          </p:cNvSpPr>
          <p:nvPr>
            <p:ph type="sldNum" sz="quarter" idx="12"/>
          </p:nvPr>
        </p:nvSpPr>
        <p:spPr/>
        <p:txBody>
          <a:bodyPr/>
          <a:lstStyle/>
          <a:p>
            <a:fld id="{A49DFD55-3C28-40EF-9E31-A92D2E4017FF}" type="slidenum">
              <a:rPr lang="en-US" smtClean="0"/>
              <a:pPr/>
              <a:t>7</a:t>
            </a:fld>
            <a:endParaRPr lang="en-US" dirty="0"/>
          </a:p>
        </p:txBody>
      </p:sp>
      <p:grpSp>
        <p:nvGrpSpPr>
          <p:cNvPr id="21" name="Group 20">
            <a:extLst>
              <a:ext uri="{FF2B5EF4-FFF2-40B4-BE49-F238E27FC236}">
                <a16:creationId xmlns:a16="http://schemas.microsoft.com/office/drawing/2014/main" id="{8177F517-41B6-B4BF-96F8-44C5A40FCF08}"/>
              </a:ext>
            </a:extLst>
          </p:cNvPr>
          <p:cNvGrpSpPr/>
          <p:nvPr/>
        </p:nvGrpSpPr>
        <p:grpSpPr>
          <a:xfrm>
            <a:off x="7710916" y="1842655"/>
            <a:ext cx="4190140" cy="3356380"/>
            <a:chOff x="5237044" y="1016331"/>
            <a:chExt cx="4698987" cy="5210902"/>
          </a:xfrm>
        </p:grpSpPr>
        <p:pic>
          <p:nvPicPr>
            <p:cNvPr id="6" name="Picture 5">
              <a:extLst>
                <a:ext uri="{FF2B5EF4-FFF2-40B4-BE49-F238E27FC236}">
                  <a16:creationId xmlns:a16="http://schemas.microsoft.com/office/drawing/2014/main" id="{32181F52-2845-1D80-1540-BCBA67C8134D}"/>
                </a:ext>
              </a:extLst>
            </p:cNvPr>
            <p:cNvPicPr>
              <a:picLocks noChangeAspect="1"/>
            </p:cNvPicPr>
            <p:nvPr/>
          </p:nvPicPr>
          <p:blipFill rotWithShape="1">
            <a:blip r:embed="rId2">
              <a:clrChange>
                <a:clrFrom>
                  <a:srgbClr val="FFFFFF"/>
                </a:clrFrom>
                <a:clrTo>
                  <a:srgbClr val="FFFFFF">
                    <a:alpha val="0"/>
                  </a:srgbClr>
                </a:clrTo>
              </a:clrChange>
            </a:blip>
            <a:srcRect l="12682" r="4556"/>
            <a:stretch/>
          </p:blipFill>
          <p:spPr>
            <a:xfrm>
              <a:off x="5237044" y="1016331"/>
              <a:ext cx="4698987" cy="5210902"/>
            </a:xfrm>
            <a:prstGeom prst="rect">
              <a:avLst/>
            </a:prstGeom>
          </p:spPr>
        </p:pic>
        <p:sp>
          <p:nvSpPr>
            <p:cNvPr id="7" name="Rectangle 6">
              <a:extLst>
                <a:ext uri="{FF2B5EF4-FFF2-40B4-BE49-F238E27FC236}">
                  <a16:creationId xmlns:a16="http://schemas.microsoft.com/office/drawing/2014/main" id="{48B325FA-FC6D-2491-67E0-C7F56017F92A}"/>
                </a:ext>
              </a:extLst>
            </p:cNvPr>
            <p:cNvSpPr/>
            <p:nvPr/>
          </p:nvSpPr>
          <p:spPr>
            <a:xfrm>
              <a:off x="6802580" y="1399308"/>
              <a:ext cx="2733040" cy="182880"/>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078D0CF9-C63E-9100-C7A4-461C303BFE69}"/>
                </a:ext>
              </a:extLst>
            </p:cNvPr>
            <p:cNvSpPr/>
            <p:nvPr/>
          </p:nvSpPr>
          <p:spPr>
            <a:xfrm>
              <a:off x="6837680" y="3017520"/>
              <a:ext cx="2733040" cy="182880"/>
            </a:xfrm>
            <a:prstGeom prst="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D1E1F41-90FA-51A6-F698-5824EE45D1CB}"/>
                </a:ext>
              </a:extLst>
            </p:cNvPr>
            <p:cNvSpPr/>
            <p:nvPr/>
          </p:nvSpPr>
          <p:spPr>
            <a:xfrm>
              <a:off x="6831216" y="3246552"/>
              <a:ext cx="2733040" cy="182880"/>
            </a:xfrm>
            <a:prstGeom prst="rect">
              <a:avLst/>
            </a:prstGeom>
            <a:noFill/>
            <a:ln w="28575">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Connector: Curved 14">
              <a:extLst>
                <a:ext uri="{FF2B5EF4-FFF2-40B4-BE49-F238E27FC236}">
                  <a16:creationId xmlns:a16="http://schemas.microsoft.com/office/drawing/2014/main" id="{27F2E908-B62D-E715-2F76-1AC74DDA6F01}"/>
                </a:ext>
              </a:extLst>
            </p:cNvPr>
            <p:cNvCxnSpPr>
              <a:cxnSpLocks/>
              <a:stCxn id="9" idx="3"/>
              <a:endCxn id="8" idx="3"/>
            </p:cNvCxnSpPr>
            <p:nvPr/>
          </p:nvCxnSpPr>
          <p:spPr>
            <a:xfrm flipV="1">
              <a:off x="9564256" y="3108960"/>
              <a:ext cx="6464" cy="229032"/>
            </a:xfrm>
            <a:prstGeom prst="curvedConnector3">
              <a:avLst>
                <a:gd name="adj1" fmla="val 3636510"/>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Connector: Curved 16">
              <a:extLst>
                <a:ext uri="{FF2B5EF4-FFF2-40B4-BE49-F238E27FC236}">
                  <a16:creationId xmlns:a16="http://schemas.microsoft.com/office/drawing/2014/main" id="{29F52D9B-79F2-615B-6F37-0BD2E4E16F5C}"/>
                </a:ext>
              </a:extLst>
            </p:cNvPr>
            <p:cNvCxnSpPr>
              <a:cxnSpLocks/>
              <a:stCxn id="9" idx="3"/>
              <a:endCxn id="7" idx="3"/>
            </p:cNvCxnSpPr>
            <p:nvPr/>
          </p:nvCxnSpPr>
          <p:spPr>
            <a:xfrm flipH="1" flipV="1">
              <a:off x="9535620" y="1490748"/>
              <a:ext cx="28636" cy="1847244"/>
            </a:xfrm>
            <a:prstGeom prst="curvedConnector3">
              <a:avLst>
                <a:gd name="adj1" fmla="val -901732"/>
              </a:avLst>
            </a:prstGeom>
            <a:ln w="28575">
              <a:solidFill>
                <a:srgbClr val="00206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8" name="Group 27">
            <a:extLst>
              <a:ext uri="{FF2B5EF4-FFF2-40B4-BE49-F238E27FC236}">
                <a16:creationId xmlns:a16="http://schemas.microsoft.com/office/drawing/2014/main" id="{FD053817-D31F-51A2-8252-7B962DB4C8E9}"/>
              </a:ext>
            </a:extLst>
          </p:cNvPr>
          <p:cNvGrpSpPr/>
          <p:nvPr/>
        </p:nvGrpSpPr>
        <p:grpSpPr>
          <a:xfrm>
            <a:off x="8073414" y="4464732"/>
            <a:ext cx="3474715" cy="1717707"/>
            <a:chOff x="3497678" y="4102595"/>
            <a:chExt cx="3788242" cy="2180596"/>
          </a:xfrm>
        </p:grpSpPr>
        <p:pic>
          <p:nvPicPr>
            <p:cNvPr id="25" name="Picture 24">
              <a:extLst>
                <a:ext uri="{FF2B5EF4-FFF2-40B4-BE49-F238E27FC236}">
                  <a16:creationId xmlns:a16="http://schemas.microsoft.com/office/drawing/2014/main" id="{F864A409-C059-4B1F-47BB-C2AE5774F8CE}"/>
                </a:ext>
              </a:extLst>
            </p:cNvPr>
            <p:cNvPicPr>
              <a:picLocks noChangeAspect="1"/>
            </p:cNvPicPr>
            <p:nvPr/>
          </p:nvPicPr>
          <p:blipFill>
            <a:blip r:embed="rId3"/>
            <a:srcRect/>
            <a:stretch/>
          </p:blipFill>
          <p:spPr>
            <a:xfrm>
              <a:off x="3497678" y="4102595"/>
              <a:ext cx="3783746" cy="2180596"/>
            </a:xfrm>
            <a:prstGeom prst="rect">
              <a:avLst/>
            </a:prstGeom>
          </p:spPr>
        </p:pic>
        <p:sp>
          <p:nvSpPr>
            <p:cNvPr id="26" name="Rectangle 25">
              <a:extLst>
                <a:ext uri="{FF2B5EF4-FFF2-40B4-BE49-F238E27FC236}">
                  <a16:creationId xmlns:a16="http://schemas.microsoft.com/office/drawing/2014/main" id="{162DA7FF-35F2-F190-C1E8-BAD2AD1B0106}"/>
                </a:ext>
              </a:extLst>
            </p:cNvPr>
            <p:cNvSpPr/>
            <p:nvPr/>
          </p:nvSpPr>
          <p:spPr>
            <a:xfrm>
              <a:off x="3597363" y="4571160"/>
              <a:ext cx="3688557" cy="144294"/>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E5CF647F-25A4-4974-93BE-8D8AB8FBAEED}"/>
                </a:ext>
              </a:extLst>
            </p:cNvPr>
            <p:cNvSpPr/>
            <p:nvPr/>
          </p:nvSpPr>
          <p:spPr>
            <a:xfrm>
              <a:off x="3597364" y="4981501"/>
              <a:ext cx="3688556" cy="144294"/>
            </a:xfrm>
            <a:prstGeom prst="rect">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9607250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6361F8-CA98-1CFA-8932-E175E65B8AE4}"/>
              </a:ext>
            </a:extLst>
          </p:cNvPr>
          <p:cNvSpPr>
            <a:spLocks noGrp="1"/>
          </p:cNvSpPr>
          <p:nvPr>
            <p:ph type="title"/>
          </p:nvPr>
        </p:nvSpPr>
        <p:spPr/>
        <p:txBody>
          <a:bodyPr/>
          <a:lstStyle/>
          <a:p>
            <a:r>
              <a:rPr lang="en-US" dirty="0"/>
              <a:t>What State matters</a:t>
            </a:r>
          </a:p>
        </p:txBody>
      </p:sp>
      <p:sp>
        <p:nvSpPr>
          <p:cNvPr id="3" name="Table Placeholder 2">
            <a:extLst>
              <a:ext uri="{FF2B5EF4-FFF2-40B4-BE49-F238E27FC236}">
                <a16:creationId xmlns:a16="http://schemas.microsoft.com/office/drawing/2014/main" id="{8C3B91AA-698A-2B31-6AD8-D7ADEA50C4D4}"/>
              </a:ext>
            </a:extLst>
          </p:cNvPr>
          <p:cNvSpPr>
            <a:spLocks noGrp="1"/>
          </p:cNvSpPr>
          <p:nvPr>
            <p:ph type="tbl" sz="quarter" idx="14"/>
          </p:nvPr>
        </p:nvSpPr>
        <p:spPr>
          <a:xfrm>
            <a:off x="838200" y="2111381"/>
            <a:ext cx="5608899" cy="3570963"/>
          </a:xfrm>
        </p:spPr>
        <p:txBody>
          <a:bodyPr/>
          <a:lstStyle/>
          <a:p>
            <a:pPr marL="342900" indent="-342900" algn="l">
              <a:buFont typeface="Arial" panose="020B0604020202020204" pitchFamily="34" charset="0"/>
              <a:buChar char="•"/>
            </a:pPr>
            <a:r>
              <a:rPr lang="en-US" dirty="0"/>
              <a:t>States that voter may matter: Vermont, Utah,  Massachusetts, (difference below 10%) </a:t>
            </a:r>
          </a:p>
          <a:p>
            <a:pPr marL="342900" indent="-342900" algn="l">
              <a:buFont typeface="Arial" panose="020B0604020202020204" pitchFamily="34" charset="0"/>
              <a:buChar char="•"/>
            </a:pPr>
            <a:r>
              <a:rPr lang="en-US" dirty="0"/>
              <a:t>Registered vs total, what kind of inference we can make? </a:t>
            </a:r>
          </a:p>
          <a:p>
            <a:pPr marL="342900" indent="-342900" algn="l">
              <a:buFont typeface="Arial" panose="020B0604020202020204" pitchFamily="34" charset="0"/>
              <a:buChar char="•"/>
            </a:pPr>
            <a:endParaRPr lang="en-US" dirty="0"/>
          </a:p>
        </p:txBody>
      </p:sp>
      <p:sp>
        <p:nvSpPr>
          <p:cNvPr id="4" name="Slide Number Placeholder 3">
            <a:extLst>
              <a:ext uri="{FF2B5EF4-FFF2-40B4-BE49-F238E27FC236}">
                <a16:creationId xmlns:a16="http://schemas.microsoft.com/office/drawing/2014/main" id="{33BB833F-D712-6614-7399-2A539C566FF3}"/>
              </a:ext>
            </a:extLst>
          </p:cNvPr>
          <p:cNvSpPr>
            <a:spLocks noGrp="1"/>
          </p:cNvSpPr>
          <p:nvPr>
            <p:ph type="sldNum" sz="quarter" idx="12"/>
          </p:nvPr>
        </p:nvSpPr>
        <p:spPr/>
        <p:txBody>
          <a:bodyPr/>
          <a:lstStyle/>
          <a:p>
            <a:fld id="{A49DFD55-3C28-40EF-9E31-A92D2E4017FF}" type="slidenum">
              <a:rPr lang="en-US" smtClean="0"/>
              <a:pPr/>
              <a:t>8</a:t>
            </a:fld>
            <a:endParaRPr lang="en-US" dirty="0"/>
          </a:p>
        </p:txBody>
      </p:sp>
      <p:pic>
        <p:nvPicPr>
          <p:cNvPr id="6" name="Picture 5">
            <a:extLst>
              <a:ext uri="{FF2B5EF4-FFF2-40B4-BE49-F238E27FC236}">
                <a16:creationId xmlns:a16="http://schemas.microsoft.com/office/drawing/2014/main" id="{0DD14142-FBB7-13BE-3B5C-0FD47EC83494}"/>
              </a:ext>
            </a:extLst>
          </p:cNvPr>
          <p:cNvPicPr>
            <a:picLocks noChangeAspect="1"/>
          </p:cNvPicPr>
          <p:nvPr/>
        </p:nvPicPr>
        <p:blipFill rotWithShape="1">
          <a:blip r:embed="rId3">
            <a:clrChange>
              <a:clrFrom>
                <a:srgbClr val="FFFFFF"/>
              </a:clrFrom>
              <a:clrTo>
                <a:srgbClr val="FFFFFF">
                  <a:alpha val="0"/>
                </a:srgbClr>
              </a:clrTo>
            </a:clrChange>
          </a:blip>
          <a:srcRect l="-237" r="2070"/>
          <a:stretch/>
        </p:blipFill>
        <p:spPr>
          <a:xfrm>
            <a:off x="6235941" y="2025029"/>
            <a:ext cx="5952785" cy="4331320"/>
          </a:xfrm>
          <a:prstGeom prst="rect">
            <a:avLst/>
          </a:prstGeom>
        </p:spPr>
      </p:pic>
      <p:pic>
        <p:nvPicPr>
          <p:cNvPr id="8" name="Picture 7">
            <a:extLst>
              <a:ext uri="{FF2B5EF4-FFF2-40B4-BE49-F238E27FC236}">
                <a16:creationId xmlns:a16="http://schemas.microsoft.com/office/drawing/2014/main" id="{3E03375B-83E7-D3CA-A6BF-00BE651AC549}"/>
              </a:ext>
            </a:extLst>
          </p:cNvPr>
          <p:cNvPicPr>
            <a:picLocks noChangeAspect="1"/>
          </p:cNvPicPr>
          <p:nvPr/>
        </p:nvPicPr>
        <p:blipFill>
          <a:blip r:embed="rId4">
            <a:clrChange>
              <a:clrFrom>
                <a:srgbClr val="FFFFFF"/>
              </a:clrFrom>
              <a:clrTo>
                <a:srgbClr val="FFFFFF">
                  <a:alpha val="0"/>
                </a:srgbClr>
              </a:clrTo>
            </a:clrChange>
          </a:blip>
          <a:srcRect/>
          <a:stretch/>
        </p:blipFill>
        <p:spPr>
          <a:xfrm>
            <a:off x="1694997" y="3388476"/>
            <a:ext cx="4626824" cy="3304875"/>
          </a:xfrm>
          <a:prstGeom prst="rect">
            <a:avLst/>
          </a:prstGeom>
        </p:spPr>
      </p:pic>
    </p:spTree>
    <p:extLst>
      <p:ext uri="{BB962C8B-B14F-4D97-AF65-F5344CB8AC3E}">
        <p14:creationId xmlns:p14="http://schemas.microsoft.com/office/powerpoint/2010/main" val="31360848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DF2451-8379-F973-BB80-E95625BF32E1}"/>
              </a:ext>
            </a:extLst>
          </p:cNvPr>
          <p:cNvSpPr>
            <a:spLocks noGrp="1"/>
          </p:cNvSpPr>
          <p:nvPr>
            <p:ph type="title"/>
          </p:nvPr>
        </p:nvSpPr>
        <p:spPr/>
        <p:txBody>
          <a:bodyPr/>
          <a:lstStyle/>
          <a:p>
            <a:endParaRPr lang="en-US"/>
          </a:p>
        </p:txBody>
      </p:sp>
      <p:sp>
        <p:nvSpPr>
          <p:cNvPr id="3" name="Table Placeholder 2">
            <a:extLst>
              <a:ext uri="{FF2B5EF4-FFF2-40B4-BE49-F238E27FC236}">
                <a16:creationId xmlns:a16="http://schemas.microsoft.com/office/drawing/2014/main" id="{4ACD5AC2-A8BE-5E4A-44C1-41BE1FBE7026}"/>
              </a:ext>
            </a:extLst>
          </p:cNvPr>
          <p:cNvSpPr>
            <a:spLocks noGrp="1"/>
          </p:cNvSpPr>
          <p:nvPr>
            <p:ph type="tbl" sz="quarter" idx="14"/>
          </p:nvPr>
        </p:nvSpPr>
        <p:spPr>
          <a:xfrm>
            <a:off x="838200" y="2111381"/>
            <a:ext cx="5111187" cy="3570963"/>
          </a:xfrm>
        </p:spPr>
        <p:txBody>
          <a:bodyPr/>
          <a:lstStyle/>
          <a:p>
            <a:pPr marL="342900" indent="-342900" algn="l">
              <a:buFont typeface="Arial" panose="020B0604020202020204" pitchFamily="34" charset="0"/>
              <a:buChar char="•"/>
            </a:pPr>
            <a:r>
              <a:rPr lang="en-US" dirty="0"/>
              <a:t>What conclusion we can make of Average voter? </a:t>
            </a:r>
          </a:p>
        </p:txBody>
      </p:sp>
      <p:sp>
        <p:nvSpPr>
          <p:cNvPr id="4" name="Slide Number Placeholder 3">
            <a:extLst>
              <a:ext uri="{FF2B5EF4-FFF2-40B4-BE49-F238E27FC236}">
                <a16:creationId xmlns:a16="http://schemas.microsoft.com/office/drawing/2014/main" id="{17697D33-DA0E-3BB0-77D7-09B87844CEED}"/>
              </a:ext>
            </a:extLst>
          </p:cNvPr>
          <p:cNvSpPr>
            <a:spLocks noGrp="1"/>
          </p:cNvSpPr>
          <p:nvPr>
            <p:ph type="sldNum" sz="quarter" idx="12"/>
          </p:nvPr>
        </p:nvSpPr>
        <p:spPr/>
        <p:txBody>
          <a:bodyPr/>
          <a:lstStyle/>
          <a:p>
            <a:fld id="{A49DFD55-3C28-40EF-9E31-A92D2E4017FF}" type="slidenum">
              <a:rPr lang="en-US" smtClean="0"/>
              <a:pPr/>
              <a:t>9</a:t>
            </a:fld>
            <a:endParaRPr lang="en-US" dirty="0"/>
          </a:p>
        </p:txBody>
      </p:sp>
      <p:pic>
        <p:nvPicPr>
          <p:cNvPr id="6" name="Picture 5">
            <a:extLst>
              <a:ext uri="{FF2B5EF4-FFF2-40B4-BE49-F238E27FC236}">
                <a16:creationId xmlns:a16="http://schemas.microsoft.com/office/drawing/2014/main" id="{9D4AAA3C-A67B-7207-1EA2-B2F394BF90A1}"/>
              </a:ext>
            </a:extLst>
          </p:cNvPr>
          <p:cNvPicPr>
            <a:picLocks noChangeAspect="1"/>
          </p:cNvPicPr>
          <p:nvPr/>
        </p:nvPicPr>
        <p:blipFill>
          <a:blip r:embed="rId2"/>
          <a:stretch>
            <a:fillRect/>
          </a:stretch>
        </p:blipFill>
        <p:spPr>
          <a:xfrm>
            <a:off x="6096000" y="1679113"/>
            <a:ext cx="5724139" cy="4059297"/>
          </a:xfrm>
          <a:prstGeom prst="rect">
            <a:avLst/>
          </a:prstGeom>
        </p:spPr>
      </p:pic>
    </p:spTree>
    <p:extLst>
      <p:ext uri="{BB962C8B-B14F-4D97-AF65-F5344CB8AC3E}">
        <p14:creationId xmlns:p14="http://schemas.microsoft.com/office/powerpoint/2010/main" val="1528139393"/>
      </p:ext>
    </p:extLst>
  </p:cSld>
  <p:clrMapOvr>
    <a:masterClrMapping/>
  </p:clrMapOvr>
</p:sld>
</file>

<file path=ppt/theme/theme1.xml><?xml version="1.0" encoding="utf-8"?>
<a:theme xmlns:a="http://schemas.openxmlformats.org/drawingml/2006/main" name="Custom">
  <a:themeElements>
    <a:clrScheme name="Custom 149">
      <a:dk1>
        <a:sysClr val="windowText" lastClr="000000"/>
      </a:dk1>
      <a:lt1>
        <a:sysClr val="window" lastClr="FFFFFF"/>
      </a:lt1>
      <a:dk2>
        <a:srgbClr val="44546A"/>
      </a:dk2>
      <a:lt2>
        <a:srgbClr val="E7E6E6"/>
      </a:lt2>
      <a:accent1>
        <a:srgbClr val="E9E6DF"/>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56">
      <a:majorFont>
        <a:latin typeface="Tenorite"/>
        <a:ea typeface=""/>
        <a:cs typeface=""/>
      </a:majorFont>
      <a:minorFont>
        <a:latin typeface="Tenorit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ustom" id="{F85C13B5-8B75-4CB8-BA5E-9CAC0747196D}" vid="{617487EE-AB70-4C55-8A81-E6744CC4A2C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EDE3176-A15D-46A3-BDDB-64A0D736322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49168DCE-134F-4610-A6AA-88CEBE8D71D2}">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CABF691C-888B-4061-8A6F-D5CE84A0254B}">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{64A78CFB-16A2-4661-9B5E-B4D4900A261B}tf67328976_win32</Template>
  <TotalTime>1098</TotalTime>
  <Words>1359</Words>
  <Application>Microsoft Office PowerPoint</Application>
  <PresentationFormat>Widescreen</PresentationFormat>
  <Paragraphs>121</Paragraphs>
  <Slides>14</Slides>
  <Notes>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Calibri</vt:lpstr>
      <vt:lpstr>SegoeUIVariable</vt:lpstr>
      <vt:lpstr>Symbol</vt:lpstr>
      <vt:lpstr>Tenorite</vt:lpstr>
      <vt:lpstr>Wingdings</vt:lpstr>
      <vt:lpstr>Custom</vt:lpstr>
      <vt:lpstr>2024 Election – super Tuesday outcomes  “story of an election: Super Tuesday version” For : DATA607 – Project 3 March 19, 2024</vt:lpstr>
      <vt:lpstr>AGENDA</vt:lpstr>
      <vt:lpstr>The power of prediction &lt;- What and Why </vt:lpstr>
      <vt:lpstr>What others do? </vt:lpstr>
      <vt:lpstr>How: How we gather the data</vt:lpstr>
      <vt:lpstr>What: What we did</vt:lpstr>
      <vt:lpstr>Observations and analyses </vt:lpstr>
      <vt:lpstr>What State matters</vt:lpstr>
      <vt:lpstr>PowerPoint Presentation</vt:lpstr>
      <vt:lpstr>Voter Turnout – What data says about enthusiasm?</vt:lpstr>
      <vt:lpstr>Results: What results say</vt:lpstr>
      <vt:lpstr>Lesson learned</vt:lpstr>
      <vt:lpstr>Sources &amp; Referecnes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Basic Presentation</dc:title>
  <dc:creator>Koohyar Pooladvand</dc:creator>
  <cp:lastModifiedBy>Koohyar Pooladvand</cp:lastModifiedBy>
  <cp:revision>3</cp:revision>
  <dcterms:created xsi:type="dcterms:W3CDTF">2024-03-11T12:01:17Z</dcterms:created>
  <dcterms:modified xsi:type="dcterms:W3CDTF">2024-03-20T02:26:51Z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